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73" r:id="rId3"/>
  </p:sldMasterIdLst>
  <p:notesMasterIdLst>
    <p:notesMasterId r:id="rId31"/>
  </p:notesMasterIdLst>
  <p:sldIdLst>
    <p:sldId id="362" r:id="rId4"/>
    <p:sldId id="307" r:id="rId5"/>
    <p:sldId id="258" r:id="rId6"/>
    <p:sldId id="298" r:id="rId7"/>
    <p:sldId id="316" r:id="rId8"/>
    <p:sldId id="313" r:id="rId9"/>
    <p:sldId id="364" r:id="rId10"/>
    <p:sldId id="376" r:id="rId11"/>
    <p:sldId id="375" r:id="rId12"/>
    <p:sldId id="378" r:id="rId13"/>
    <p:sldId id="379" r:id="rId14"/>
    <p:sldId id="321" r:id="rId15"/>
    <p:sldId id="367" r:id="rId16"/>
    <p:sldId id="368" r:id="rId17"/>
    <p:sldId id="380" r:id="rId18"/>
    <p:sldId id="381" r:id="rId19"/>
    <p:sldId id="382" r:id="rId20"/>
    <p:sldId id="369" r:id="rId21"/>
    <p:sldId id="370" r:id="rId22"/>
    <p:sldId id="383" r:id="rId23"/>
    <p:sldId id="371" r:id="rId24"/>
    <p:sldId id="372" r:id="rId25"/>
    <p:sldId id="373" r:id="rId26"/>
    <p:sldId id="374" r:id="rId27"/>
    <p:sldId id="340" r:id="rId28"/>
    <p:sldId id="299" r:id="rId29"/>
    <p:sldId id="301" r:id="rId30"/>
  </p:sldIdLst>
  <p:sldSz cx="12192000" cy="6858000"/>
  <p:notesSz cx="6858000" cy="9144000"/>
  <p:embeddedFontLst>
    <p:embeddedFont>
      <p:font typeface="나눔고딕" panose="020B0600000101010101" charset="-127"/>
      <p:regular r:id="rId32"/>
      <p:bold r:id="rId33"/>
    </p:embeddedFont>
    <p:embeddedFont>
      <p:font typeface="나눔고딕 ExtraBold" panose="020B0600000101010101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8" autoAdjust="0"/>
    <p:restoredTop sz="94356" autoAdjust="0"/>
  </p:normalViewPr>
  <p:slideViewPr>
    <p:cSldViewPr snapToGrid="0" showGuides="1">
      <p:cViewPr varScale="1">
        <p:scale>
          <a:sx n="81" d="100"/>
          <a:sy n="81" d="100"/>
        </p:scale>
        <p:origin x="638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0625E-2"/>
          <c:y val="0"/>
          <c:w val="0.96562499999999996"/>
          <c:h val="0.91071863246071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확진자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isolated</c:v>
                </c:pt>
                <c:pt idx="1">
                  <c:v>released</c:v>
                </c:pt>
                <c:pt idx="2">
                  <c:v>deceased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0.39710000000000001</c:v>
                </c:pt>
                <c:pt idx="1">
                  <c:v>0.58440000000000003</c:v>
                </c:pt>
                <c:pt idx="2">
                  <c:v>1.8499999999999999E-2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8-4550-B3E1-7F1431BEDC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98414136"/>
        <c:axId val="498414464"/>
      </c:barChart>
      <c:catAx>
        <c:axId val="49841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414464"/>
        <c:crosses val="autoZero"/>
        <c:auto val="1"/>
        <c:lblAlgn val="ctr"/>
        <c:lblOffset val="100"/>
        <c:noMultiLvlLbl val="0"/>
      </c:catAx>
      <c:valAx>
        <c:axId val="498414464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4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80" r:id="rId8"/>
    <p:sldLayoutId id="2147483682" r:id="rId9"/>
    <p:sldLayoutId id="2147483684" r:id="rId10"/>
    <p:sldLayoutId id="2147483683" r:id="rId11"/>
    <p:sldLayoutId id="2147483678" r:id="rId12"/>
    <p:sldLayoutId id="2147483687" r:id="rId13"/>
    <p:sldLayoutId id="2147483688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://www.free-powerpoint-templates-design.com/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0.mp4"/><Relationship Id="rId2" Type="http://schemas.microsoft.com/office/2007/relationships/media" Target="../media/media10.mp4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2.mp4"/><Relationship Id="rId2" Type="http://schemas.microsoft.com/office/2007/relationships/media" Target="../media/media12.mp4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5.mp4"/><Relationship Id="rId2" Type="http://schemas.microsoft.com/office/2007/relationships/media" Target="../media/media15.mp4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6.mp4"/><Relationship Id="rId2" Type="http://schemas.microsoft.com/office/2007/relationships/media" Target="../media/media16.mp4"/><Relationship Id="rId1" Type="http://schemas.openxmlformats.org/officeDocument/2006/relationships/tags" Target="../tags/tag8.xml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7.mp4"/><Relationship Id="rId2" Type="http://schemas.microsoft.com/office/2007/relationships/media" Target="../media/media17.mp4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9.mp4"/><Relationship Id="rId7" Type="http://schemas.openxmlformats.org/officeDocument/2006/relationships/image" Target="../media/image32.png"/><Relationship Id="rId2" Type="http://schemas.microsoft.com/office/2007/relationships/media" Target="../media/media19.mp4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0.mp4"/><Relationship Id="rId2" Type="http://schemas.microsoft.com/office/2007/relationships/media" Target="../media/media20.mp4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4.mp4"/><Relationship Id="rId2" Type="http://schemas.microsoft.com/office/2007/relationships/media" Target="../media/media24.mp4"/><Relationship Id="rId1" Type="http://schemas.openxmlformats.org/officeDocument/2006/relationships/tags" Target="../tags/tag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8.mp4"/><Relationship Id="rId2" Type="http://schemas.microsoft.com/office/2007/relationships/media" Target="../media/media8.mp4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6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5746342" y="1971441"/>
            <a:ext cx="604201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COVID-19 </a:t>
            </a:r>
          </a:p>
          <a:p>
            <a:pPr algn="r"/>
            <a:r>
              <a:rPr lang="en-US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DISTANCING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9F01AB-134C-4D29-A470-0FFA0B962CEB}"/>
              </a:ext>
            </a:extLst>
          </p:cNvPr>
          <p:cNvGrpSpPr/>
          <p:nvPr/>
        </p:nvGrpSpPr>
        <p:grpSpPr>
          <a:xfrm>
            <a:off x="7122256" y="1561285"/>
            <a:ext cx="1678421" cy="1678421"/>
            <a:chOff x="7439070" y="1617445"/>
            <a:chExt cx="1618739" cy="161873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07DDFD-7DEE-4CB1-93C3-122997C7645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A37FB4-48B8-449D-A74D-7BBC7EF44C1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5201A7B-1C09-4043-8DBA-EA27A05BF9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C5B204-381C-44FA-92EF-9BA915CEC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17AD72D-0642-4FEB-AFE4-C3FFD14AD03C}"/>
              </a:ext>
            </a:extLst>
          </p:cNvPr>
          <p:cNvGrpSpPr/>
          <p:nvPr/>
        </p:nvGrpSpPr>
        <p:grpSpPr>
          <a:xfrm>
            <a:off x="1647252" y="781713"/>
            <a:ext cx="3897679" cy="4106521"/>
            <a:chOff x="1429320" y="1083375"/>
            <a:chExt cx="3811471" cy="401569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4EAA77-7823-4747-8D07-5F97D50BF711}"/>
                </a:ext>
              </a:extLst>
            </p:cNvPr>
            <p:cNvGrpSpPr/>
            <p:nvPr/>
          </p:nvGrpSpPr>
          <p:grpSpPr>
            <a:xfrm>
              <a:off x="1429320" y="1083375"/>
              <a:ext cx="3811471" cy="3809512"/>
              <a:chOff x="4574848" y="1897856"/>
              <a:chExt cx="3028217" cy="3026664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2AFE3C-5909-43DA-B162-EEE58D005C1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BE381-D526-428B-88C0-7918CCEEFC78}"/>
                  </a:ext>
                </a:extLst>
              </p:cNvPr>
              <p:cNvSpPr/>
              <p:nvPr/>
            </p:nvSpPr>
            <p:spPr>
              <a:xfrm rot="312978"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47EC14B-ADF7-4FF8-AE8D-5967FD14003E}"/>
                </a:ext>
              </a:extLst>
            </p:cNvPr>
            <p:cNvGrpSpPr/>
            <p:nvPr userDrawn="1"/>
          </p:nvGrpSpPr>
          <p:grpSpPr>
            <a:xfrm>
              <a:off x="1443878" y="1738373"/>
              <a:ext cx="3796009" cy="3360697"/>
              <a:chOff x="2168418" y="1472597"/>
              <a:chExt cx="3796009" cy="3360697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BD13752-7A3C-4327-8D79-466184634C7B}"/>
                  </a:ext>
                </a:extLst>
              </p:cNvPr>
              <p:cNvSpPr/>
              <p:nvPr userDrawn="1"/>
            </p:nvSpPr>
            <p:spPr>
              <a:xfrm rot="959120">
                <a:off x="3486219" y="2253691"/>
                <a:ext cx="2249840" cy="2579603"/>
              </a:xfrm>
              <a:custGeom>
                <a:avLst/>
                <a:gdLst>
                  <a:gd name="connsiteX0" fmla="*/ 1357872 w 1360796"/>
                  <a:gd name="connsiteY0" fmla="*/ 727457 h 1458352"/>
                  <a:gd name="connsiteX1" fmla="*/ 1299864 w 1360796"/>
                  <a:gd name="connsiteY1" fmla="*/ 529045 h 1458352"/>
                  <a:gd name="connsiteX2" fmla="*/ 1197107 w 1360796"/>
                  <a:gd name="connsiteY2" fmla="*/ 374672 h 1458352"/>
                  <a:gd name="connsiteX3" fmla="*/ 1075408 w 1360796"/>
                  <a:gd name="connsiteY3" fmla="*/ 243976 h 1458352"/>
                  <a:gd name="connsiteX4" fmla="*/ 928375 w 1360796"/>
                  <a:gd name="connsiteY4" fmla="*/ 85105 h 1458352"/>
                  <a:gd name="connsiteX5" fmla="*/ 844795 w 1360796"/>
                  <a:gd name="connsiteY5" fmla="*/ 30648 h 1458352"/>
                  <a:gd name="connsiteX6" fmla="*/ 773528 w 1360796"/>
                  <a:gd name="connsiteY6" fmla="*/ 9102 h 1458352"/>
                  <a:gd name="connsiteX7" fmla="*/ 491064 w 1360796"/>
                  <a:gd name="connsiteY7" fmla="*/ 69005 h 1458352"/>
                  <a:gd name="connsiteX8" fmla="*/ 300228 w 1360796"/>
                  <a:gd name="connsiteY8" fmla="*/ 222667 h 1458352"/>
                  <a:gd name="connsiteX9" fmla="*/ 199365 w 1360796"/>
                  <a:gd name="connsiteY9" fmla="*/ 310271 h 1458352"/>
                  <a:gd name="connsiteX10" fmla="*/ 53753 w 1360796"/>
                  <a:gd name="connsiteY10" fmla="*/ 535438 h 1458352"/>
                  <a:gd name="connsiteX11" fmla="*/ 6 w 1360796"/>
                  <a:gd name="connsiteY11" fmla="*/ 743557 h 1458352"/>
                  <a:gd name="connsiteX12" fmla="*/ 21079 w 1360796"/>
                  <a:gd name="connsiteY12" fmla="*/ 930841 h 1458352"/>
                  <a:gd name="connsiteX13" fmla="*/ 134254 w 1360796"/>
                  <a:gd name="connsiteY13" fmla="*/ 1143459 h 1458352"/>
                  <a:gd name="connsiteX14" fmla="*/ 139226 w 1360796"/>
                  <a:gd name="connsiteY14" fmla="*/ 1148431 h 1458352"/>
                  <a:gd name="connsiteX15" fmla="*/ 274421 w 1360796"/>
                  <a:gd name="connsiteY15" fmla="*/ 1290492 h 1458352"/>
                  <a:gd name="connsiteX16" fmla="*/ 488222 w 1360796"/>
                  <a:gd name="connsiteY16" fmla="*/ 1421188 h 1458352"/>
                  <a:gd name="connsiteX17" fmla="*/ 724754 w 1360796"/>
                  <a:gd name="connsiteY17" fmla="*/ 1455282 h 1458352"/>
                  <a:gd name="connsiteX18" fmla="*/ 954182 w 1360796"/>
                  <a:gd name="connsiteY18" fmla="*/ 1377386 h 1458352"/>
                  <a:gd name="connsiteX19" fmla="*/ 1126550 w 1360796"/>
                  <a:gd name="connsiteY19" fmla="*/ 1236509 h 1458352"/>
                  <a:gd name="connsiteX20" fmla="*/ 1264349 w 1360796"/>
                  <a:gd name="connsiteY20" fmla="*/ 1063904 h 1458352"/>
                  <a:gd name="connsiteX21" fmla="*/ 1324251 w 1360796"/>
                  <a:gd name="connsiteY21" fmla="*/ 963278 h 1458352"/>
                  <a:gd name="connsiteX22" fmla="*/ 1350296 w 1360796"/>
                  <a:gd name="connsiteY22" fmla="*/ 900298 h 1458352"/>
                  <a:gd name="connsiteX23" fmla="*/ 1357872 w 1360796"/>
                  <a:gd name="connsiteY23" fmla="*/ 727457 h 145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60796" h="1458352">
                    <a:moveTo>
                      <a:pt x="1357872" y="727457"/>
                    </a:moveTo>
                    <a:cubicBezTo>
                      <a:pt x="1353610" y="667081"/>
                      <a:pt x="1324488" y="596051"/>
                      <a:pt x="1299864" y="529045"/>
                    </a:cubicBezTo>
                    <a:cubicBezTo>
                      <a:pt x="1278318" y="469853"/>
                      <a:pt x="1242803" y="419185"/>
                      <a:pt x="1197107" y="374672"/>
                    </a:cubicBezTo>
                    <a:cubicBezTo>
                      <a:pt x="1154488" y="333238"/>
                      <a:pt x="1115658" y="287778"/>
                      <a:pt x="1075408" y="243976"/>
                    </a:cubicBezTo>
                    <a:cubicBezTo>
                      <a:pt x="1026633" y="190703"/>
                      <a:pt x="979516" y="136010"/>
                      <a:pt x="928375" y="85105"/>
                    </a:cubicBezTo>
                    <a:cubicBezTo>
                      <a:pt x="903987" y="60954"/>
                      <a:pt x="876049" y="43433"/>
                      <a:pt x="844795" y="30648"/>
                    </a:cubicBezTo>
                    <a:cubicBezTo>
                      <a:pt x="821829" y="21177"/>
                      <a:pt x="797915" y="14074"/>
                      <a:pt x="773528" y="9102"/>
                    </a:cubicBezTo>
                    <a:cubicBezTo>
                      <a:pt x="670771" y="-11497"/>
                      <a:pt x="575827" y="578"/>
                      <a:pt x="491064" y="69005"/>
                    </a:cubicBezTo>
                    <a:cubicBezTo>
                      <a:pt x="427610" y="120383"/>
                      <a:pt x="363682" y="171052"/>
                      <a:pt x="300228" y="222667"/>
                    </a:cubicBezTo>
                    <a:cubicBezTo>
                      <a:pt x="265660" y="250842"/>
                      <a:pt x="230382" y="278308"/>
                      <a:pt x="199365" y="310271"/>
                    </a:cubicBezTo>
                    <a:cubicBezTo>
                      <a:pt x="136385" y="375856"/>
                      <a:pt x="82402" y="449254"/>
                      <a:pt x="53753" y="535438"/>
                    </a:cubicBezTo>
                    <a:cubicBezTo>
                      <a:pt x="26287" y="617596"/>
                      <a:pt x="-467" y="702596"/>
                      <a:pt x="6" y="743557"/>
                    </a:cubicBezTo>
                    <a:cubicBezTo>
                      <a:pt x="953" y="807011"/>
                      <a:pt x="4031" y="869518"/>
                      <a:pt x="21079" y="930841"/>
                    </a:cubicBezTo>
                    <a:cubicBezTo>
                      <a:pt x="43098" y="1010395"/>
                      <a:pt x="82875" y="1080005"/>
                      <a:pt x="134254" y="1143459"/>
                    </a:cubicBezTo>
                    <a:cubicBezTo>
                      <a:pt x="135911" y="1145116"/>
                      <a:pt x="137805" y="1146773"/>
                      <a:pt x="139226" y="1148431"/>
                    </a:cubicBezTo>
                    <a:cubicBezTo>
                      <a:pt x="179240" y="1200520"/>
                      <a:pt x="224226" y="1247637"/>
                      <a:pt x="274421" y="1290492"/>
                    </a:cubicBezTo>
                    <a:cubicBezTo>
                      <a:pt x="338822" y="1345422"/>
                      <a:pt x="408195" y="1391828"/>
                      <a:pt x="488222" y="1421188"/>
                    </a:cubicBezTo>
                    <a:cubicBezTo>
                      <a:pt x="564698" y="1449363"/>
                      <a:pt x="643069" y="1465463"/>
                      <a:pt x="724754" y="1455282"/>
                    </a:cubicBezTo>
                    <a:cubicBezTo>
                      <a:pt x="806439" y="1445101"/>
                      <a:pt x="882915" y="1418347"/>
                      <a:pt x="954182" y="1377386"/>
                    </a:cubicBezTo>
                    <a:cubicBezTo>
                      <a:pt x="1019294" y="1339976"/>
                      <a:pt x="1075408" y="1291439"/>
                      <a:pt x="1126550" y="1236509"/>
                    </a:cubicBezTo>
                    <a:cubicBezTo>
                      <a:pt x="1177218" y="1182525"/>
                      <a:pt x="1223151" y="1124991"/>
                      <a:pt x="1264349" y="1063904"/>
                    </a:cubicBezTo>
                    <a:cubicBezTo>
                      <a:pt x="1286131" y="1031467"/>
                      <a:pt x="1306493" y="998320"/>
                      <a:pt x="1324251" y="963278"/>
                    </a:cubicBezTo>
                    <a:cubicBezTo>
                      <a:pt x="1334669" y="942916"/>
                      <a:pt x="1345087" y="922791"/>
                      <a:pt x="1350296" y="900298"/>
                    </a:cubicBezTo>
                    <a:cubicBezTo>
                      <a:pt x="1363318" y="843000"/>
                      <a:pt x="1362134" y="785465"/>
                      <a:pt x="1357872" y="72745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9EE9DFF-C3E5-4C26-B2A3-B920B9EE91B6}"/>
                  </a:ext>
                </a:extLst>
              </p:cNvPr>
              <p:cNvSpPr/>
              <p:nvPr userDrawn="1"/>
            </p:nvSpPr>
            <p:spPr>
              <a:xfrm rot="1011524">
                <a:off x="4429332" y="2639980"/>
                <a:ext cx="1282257" cy="425889"/>
              </a:xfrm>
              <a:custGeom>
                <a:avLst/>
                <a:gdLst>
                  <a:gd name="connsiteX0" fmla="*/ 666040 w 1282257"/>
                  <a:gd name="connsiteY0" fmla="*/ 9 h 425889"/>
                  <a:gd name="connsiteX1" fmla="*/ 766133 w 1282257"/>
                  <a:gd name="connsiteY1" fmla="*/ 39796 h 425889"/>
                  <a:gd name="connsiteX2" fmla="*/ 1145946 w 1282257"/>
                  <a:gd name="connsiteY2" fmla="*/ 273725 h 425889"/>
                  <a:gd name="connsiteX3" fmla="*/ 1180239 w 1282257"/>
                  <a:gd name="connsiteY3" fmla="*/ 293955 h 425889"/>
                  <a:gd name="connsiteX4" fmla="*/ 1255453 w 1282257"/>
                  <a:gd name="connsiteY4" fmla="*/ 375438 h 425889"/>
                  <a:gd name="connsiteX5" fmla="*/ 1282257 w 1282257"/>
                  <a:gd name="connsiteY5" fmla="*/ 405202 h 425889"/>
                  <a:gd name="connsiteX6" fmla="*/ 1254673 w 1282257"/>
                  <a:gd name="connsiteY6" fmla="*/ 413267 h 425889"/>
                  <a:gd name="connsiteX7" fmla="*/ 1210070 w 1282257"/>
                  <a:gd name="connsiteY7" fmla="*/ 407508 h 425889"/>
                  <a:gd name="connsiteX8" fmla="*/ 761108 w 1282257"/>
                  <a:gd name="connsiteY8" fmla="*/ 118112 h 425889"/>
                  <a:gd name="connsiteX9" fmla="*/ 586467 w 1282257"/>
                  <a:gd name="connsiteY9" fmla="*/ 116436 h 425889"/>
                  <a:gd name="connsiteX10" fmla="*/ 133318 w 1282257"/>
                  <a:gd name="connsiteY10" fmla="*/ 402063 h 425889"/>
                  <a:gd name="connsiteX11" fmla="*/ 49975 w 1282257"/>
                  <a:gd name="connsiteY11" fmla="*/ 425517 h 425889"/>
                  <a:gd name="connsiteX12" fmla="*/ 20658 w 1282257"/>
                  <a:gd name="connsiteY12" fmla="*/ 416303 h 425889"/>
                  <a:gd name="connsiteX13" fmla="*/ 17727 w 1282257"/>
                  <a:gd name="connsiteY13" fmla="*/ 359765 h 425889"/>
                  <a:gd name="connsiteX14" fmla="*/ 56676 w 1282257"/>
                  <a:gd name="connsiteY14" fmla="*/ 340081 h 425889"/>
                  <a:gd name="connsiteX15" fmla="*/ 540816 w 1282257"/>
                  <a:gd name="connsiteY15" fmla="*/ 61154 h 425889"/>
                  <a:gd name="connsiteX16" fmla="*/ 666040 w 1282257"/>
                  <a:gd name="connsiteY16" fmla="*/ 9 h 42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82257" h="425889">
                    <a:moveTo>
                      <a:pt x="666040" y="9"/>
                    </a:moveTo>
                    <a:cubicBezTo>
                      <a:pt x="703732" y="-410"/>
                      <a:pt x="730117" y="15085"/>
                      <a:pt x="766133" y="39796"/>
                    </a:cubicBezTo>
                    <a:cubicBezTo>
                      <a:pt x="842147" y="82199"/>
                      <a:pt x="1031003" y="204229"/>
                      <a:pt x="1145946" y="273725"/>
                    </a:cubicBezTo>
                    <a:lnTo>
                      <a:pt x="1180239" y="293955"/>
                    </a:lnTo>
                    <a:lnTo>
                      <a:pt x="1255453" y="375438"/>
                    </a:lnTo>
                    <a:lnTo>
                      <a:pt x="1282257" y="405202"/>
                    </a:lnTo>
                    <a:lnTo>
                      <a:pt x="1254673" y="413267"/>
                    </a:lnTo>
                    <a:cubicBezTo>
                      <a:pt x="1240119" y="414418"/>
                      <a:pt x="1224519" y="412743"/>
                      <a:pt x="1210070" y="407508"/>
                    </a:cubicBezTo>
                    <a:cubicBezTo>
                      <a:pt x="1132172" y="378191"/>
                      <a:pt x="772836" y="126489"/>
                      <a:pt x="761108" y="118112"/>
                    </a:cubicBezTo>
                    <a:cubicBezTo>
                      <a:pt x="703313" y="76232"/>
                      <a:pt x="645099" y="75394"/>
                      <a:pt x="586467" y="116436"/>
                    </a:cubicBezTo>
                    <a:cubicBezTo>
                      <a:pt x="539980" y="148684"/>
                      <a:pt x="237181" y="337987"/>
                      <a:pt x="133318" y="402063"/>
                    </a:cubicBezTo>
                    <a:cubicBezTo>
                      <a:pt x="108190" y="417560"/>
                      <a:pt x="80967" y="428030"/>
                      <a:pt x="49975" y="425517"/>
                    </a:cubicBezTo>
                    <a:cubicBezTo>
                      <a:pt x="39086" y="424680"/>
                      <a:pt x="29453" y="422166"/>
                      <a:pt x="20658" y="416303"/>
                    </a:cubicBezTo>
                    <a:cubicBezTo>
                      <a:pt x="-5726" y="399132"/>
                      <a:pt x="-6983" y="379029"/>
                      <a:pt x="17727" y="359765"/>
                    </a:cubicBezTo>
                    <a:cubicBezTo>
                      <a:pt x="29453" y="350551"/>
                      <a:pt x="43275" y="345524"/>
                      <a:pt x="56676" y="340081"/>
                    </a:cubicBezTo>
                    <a:cubicBezTo>
                      <a:pt x="129968" y="310764"/>
                      <a:pt x="419781" y="145334"/>
                      <a:pt x="540816" y="61154"/>
                    </a:cubicBezTo>
                    <a:cubicBezTo>
                      <a:pt x="563013" y="52779"/>
                      <a:pt x="643424" y="9"/>
                      <a:pt x="66604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B7789D6-96E9-4AC2-BC25-2B8FB95198E8}"/>
                  </a:ext>
                </a:extLst>
              </p:cNvPr>
              <p:cNvSpPr/>
              <p:nvPr userDrawn="1"/>
            </p:nvSpPr>
            <p:spPr>
              <a:xfrm rot="1011524">
                <a:off x="4025418" y="3168430"/>
                <a:ext cx="1439021" cy="1614167"/>
              </a:xfrm>
              <a:custGeom>
                <a:avLst/>
                <a:gdLst>
                  <a:gd name="connsiteX0" fmla="*/ 156633 w 1439021"/>
                  <a:gd name="connsiteY0" fmla="*/ 1428550 h 1614167"/>
                  <a:gd name="connsiteX1" fmla="*/ 184275 w 1439021"/>
                  <a:gd name="connsiteY1" fmla="*/ 1435251 h 1614167"/>
                  <a:gd name="connsiteX2" fmla="*/ 544448 w 1439021"/>
                  <a:gd name="connsiteY2" fmla="*/ 1542047 h 1614167"/>
                  <a:gd name="connsiteX3" fmla="*/ 932623 w 1439021"/>
                  <a:gd name="connsiteY3" fmla="*/ 1535686 h 1614167"/>
                  <a:gd name="connsiteX4" fmla="*/ 992101 w 1439021"/>
                  <a:gd name="connsiteY4" fmla="*/ 1521642 h 1614167"/>
                  <a:gd name="connsiteX5" fmla="*/ 982695 w 1439021"/>
                  <a:gd name="connsiteY5" fmla="*/ 1529577 h 1614167"/>
                  <a:gd name="connsiteX6" fmla="*/ 905462 w 1439021"/>
                  <a:gd name="connsiteY6" fmla="*/ 1583950 h 1614167"/>
                  <a:gd name="connsiteX7" fmla="*/ 876835 w 1439021"/>
                  <a:gd name="connsiteY7" fmla="*/ 1600291 h 1614167"/>
                  <a:gd name="connsiteX8" fmla="*/ 764322 w 1439021"/>
                  <a:gd name="connsiteY8" fmla="*/ 1613243 h 1614167"/>
                  <a:gd name="connsiteX9" fmla="*/ 156633 w 1439021"/>
                  <a:gd name="connsiteY9" fmla="*/ 1428550 h 1614167"/>
                  <a:gd name="connsiteX10" fmla="*/ 78737 w 1439021"/>
                  <a:gd name="connsiteY10" fmla="*/ 1199881 h 1614167"/>
                  <a:gd name="connsiteX11" fmla="*/ 1185033 w 1439021"/>
                  <a:gd name="connsiteY11" fmla="*/ 1262368 h 1614167"/>
                  <a:gd name="connsiteX12" fmla="*/ 1261301 w 1439021"/>
                  <a:gd name="connsiteY12" fmla="*/ 1235265 h 1614167"/>
                  <a:gd name="connsiteX13" fmla="*/ 1223257 w 1439021"/>
                  <a:gd name="connsiteY13" fmla="*/ 1283746 h 1614167"/>
                  <a:gd name="connsiteX14" fmla="*/ 1194805 w 1439021"/>
                  <a:gd name="connsiteY14" fmla="*/ 1298352 h 1614167"/>
                  <a:gd name="connsiteX15" fmla="*/ 1059583 w 1439021"/>
                  <a:gd name="connsiteY15" fmla="*/ 1345206 h 1614167"/>
                  <a:gd name="connsiteX16" fmla="*/ 693964 w 1439021"/>
                  <a:gd name="connsiteY16" fmla="*/ 1391276 h 1614167"/>
                  <a:gd name="connsiteX17" fmla="*/ 110566 w 1439021"/>
                  <a:gd name="connsiteY17" fmla="*/ 1230454 h 1614167"/>
                  <a:gd name="connsiteX18" fmla="*/ 76224 w 1439021"/>
                  <a:gd name="connsiteY18" fmla="*/ 1208257 h 1614167"/>
                  <a:gd name="connsiteX19" fmla="*/ 78737 w 1439021"/>
                  <a:gd name="connsiteY19" fmla="*/ 1199881 h 1614167"/>
                  <a:gd name="connsiteX20" fmla="*/ 58214 w 1439021"/>
                  <a:gd name="connsiteY20" fmla="*/ 1011838 h 1614167"/>
                  <a:gd name="connsiteX21" fmla="*/ 1380807 w 1439021"/>
                  <a:gd name="connsiteY21" fmla="*/ 1019377 h 1614167"/>
                  <a:gd name="connsiteX22" fmla="*/ 1355259 w 1439021"/>
                  <a:gd name="connsiteY22" fmla="*/ 1045341 h 1614167"/>
                  <a:gd name="connsiteX23" fmla="*/ 1029846 w 1439021"/>
                  <a:gd name="connsiteY23" fmla="*/ 1168890 h 1614167"/>
                  <a:gd name="connsiteX24" fmla="*/ 743802 w 1439021"/>
                  <a:gd name="connsiteY24" fmla="*/ 1201976 h 1614167"/>
                  <a:gd name="connsiteX25" fmla="*/ 339652 w 1439021"/>
                  <a:gd name="connsiteY25" fmla="*/ 1140829 h 1614167"/>
                  <a:gd name="connsiteX26" fmla="*/ 79573 w 1439021"/>
                  <a:gd name="connsiteY26" fmla="*/ 1032777 h 1614167"/>
                  <a:gd name="connsiteX27" fmla="*/ 58214 w 1439021"/>
                  <a:gd name="connsiteY27" fmla="*/ 1011838 h 1614167"/>
                  <a:gd name="connsiteX28" fmla="*/ 0 w 1439021"/>
                  <a:gd name="connsiteY28" fmla="*/ 761810 h 1614167"/>
                  <a:gd name="connsiteX29" fmla="*/ 719092 w 1439021"/>
                  <a:gd name="connsiteY29" fmla="*/ 889965 h 1614167"/>
                  <a:gd name="connsiteX30" fmla="*/ 1439021 w 1439021"/>
                  <a:gd name="connsiteY30" fmla="*/ 768512 h 1614167"/>
                  <a:gd name="connsiteX31" fmla="*/ 1399654 w 1439021"/>
                  <a:gd name="connsiteY31" fmla="*/ 799083 h 1614167"/>
                  <a:gd name="connsiteX32" fmla="*/ 980009 w 1439021"/>
                  <a:gd name="connsiteY32" fmla="*/ 930171 h 1614167"/>
                  <a:gd name="connsiteX33" fmla="*/ 163336 w 1439021"/>
                  <a:gd name="connsiteY33" fmla="*/ 842222 h 1614167"/>
                  <a:gd name="connsiteX34" fmla="*/ 25548 w 1439021"/>
                  <a:gd name="connsiteY34" fmla="*/ 781494 h 1614167"/>
                  <a:gd name="connsiteX35" fmla="*/ 0 w 1439021"/>
                  <a:gd name="connsiteY35" fmla="*/ 761810 h 1614167"/>
                  <a:gd name="connsiteX36" fmla="*/ 60307 w 1439021"/>
                  <a:gd name="connsiteY36" fmla="*/ 508850 h 1614167"/>
                  <a:gd name="connsiteX37" fmla="*/ 729561 w 1439021"/>
                  <a:gd name="connsiteY37" fmla="*/ 638261 h 1614167"/>
                  <a:gd name="connsiteX38" fmla="*/ 1399652 w 1439021"/>
                  <a:gd name="connsiteY38" fmla="*/ 517226 h 1614167"/>
                  <a:gd name="connsiteX39" fmla="*/ 1319659 w 1439021"/>
                  <a:gd name="connsiteY39" fmla="*/ 570415 h 1614167"/>
                  <a:gd name="connsiteX40" fmla="*/ 875305 w 1439021"/>
                  <a:gd name="connsiteY40" fmla="*/ 691031 h 1614167"/>
                  <a:gd name="connsiteX41" fmla="*/ 250027 w 1439021"/>
                  <a:gd name="connsiteY41" fmla="*/ 604757 h 1614167"/>
                  <a:gd name="connsiteX42" fmla="*/ 98838 w 1439021"/>
                  <a:gd name="connsiteY42" fmla="*/ 537748 h 1614167"/>
                  <a:gd name="connsiteX43" fmla="*/ 60307 w 1439021"/>
                  <a:gd name="connsiteY43" fmla="*/ 508850 h 1614167"/>
                  <a:gd name="connsiteX44" fmla="*/ 195164 w 1439021"/>
                  <a:gd name="connsiteY44" fmla="*/ 243745 h 1614167"/>
                  <a:gd name="connsiteX45" fmla="*/ 727466 w 1439021"/>
                  <a:gd name="connsiteY45" fmla="*/ 373575 h 1614167"/>
                  <a:gd name="connsiteX46" fmla="*/ 1262701 w 1439021"/>
                  <a:gd name="connsiteY46" fmla="*/ 248771 h 1614167"/>
                  <a:gd name="connsiteX47" fmla="*/ 1266052 w 1439021"/>
                  <a:gd name="connsiteY47" fmla="*/ 259660 h 1614167"/>
                  <a:gd name="connsiteX48" fmla="*/ 763903 w 1439021"/>
                  <a:gd name="connsiteY48" fmla="*/ 431790 h 1614167"/>
                  <a:gd name="connsiteX49" fmla="*/ 195164 w 1439021"/>
                  <a:gd name="connsiteY49" fmla="*/ 243745 h 1614167"/>
                  <a:gd name="connsiteX50" fmla="*/ 258404 w 1439021"/>
                  <a:gd name="connsiteY50" fmla="*/ 0 h 1614167"/>
                  <a:gd name="connsiteX51" fmla="*/ 1177265 w 1439021"/>
                  <a:gd name="connsiteY51" fmla="*/ 10889 h 1614167"/>
                  <a:gd name="connsiteX52" fmla="*/ 1149206 w 1439021"/>
                  <a:gd name="connsiteY52" fmla="*/ 47326 h 1614167"/>
                  <a:gd name="connsiteX53" fmla="*/ 784006 w 1439021"/>
                  <a:gd name="connsiteY53" fmla="*/ 189720 h 1614167"/>
                  <a:gd name="connsiteX54" fmla="*/ 278088 w 1439021"/>
                  <a:gd name="connsiteY54" fmla="*/ 27642 h 1614167"/>
                  <a:gd name="connsiteX55" fmla="*/ 258404 w 1439021"/>
                  <a:gd name="connsiteY55" fmla="*/ 0 h 1614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39021" h="1614167">
                    <a:moveTo>
                      <a:pt x="156633" y="1428550"/>
                    </a:moveTo>
                    <a:cubicBezTo>
                      <a:pt x="167941" y="1425617"/>
                      <a:pt x="176317" y="1431482"/>
                      <a:pt x="184275" y="1435251"/>
                    </a:cubicBezTo>
                    <a:cubicBezTo>
                      <a:pt x="299866" y="1486344"/>
                      <a:pt x="419226" y="1523200"/>
                      <a:pt x="544448" y="1542047"/>
                    </a:cubicBezTo>
                    <a:cubicBezTo>
                      <a:pt x="675430" y="1561835"/>
                      <a:pt x="804763" y="1559008"/>
                      <a:pt x="932623" y="1535686"/>
                    </a:cubicBezTo>
                    <a:lnTo>
                      <a:pt x="992101" y="1521642"/>
                    </a:lnTo>
                    <a:lnTo>
                      <a:pt x="982695" y="1529577"/>
                    </a:lnTo>
                    <a:cubicBezTo>
                      <a:pt x="957828" y="1548831"/>
                      <a:pt x="932119" y="1566998"/>
                      <a:pt x="905462" y="1583950"/>
                    </a:cubicBezTo>
                    <a:lnTo>
                      <a:pt x="876835" y="1600291"/>
                    </a:lnTo>
                    <a:lnTo>
                      <a:pt x="764322" y="1613243"/>
                    </a:lnTo>
                    <a:cubicBezTo>
                      <a:pt x="498380" y="1626226"/>
                      <a:pt x="226156" y="1499327"/>
                      <a:pt x="156633" y="1428550"/>
                    </a:cubicBezTo>
                    <a:close/>
                    <a:moveTo>
                      <a:pt x="78737" y="1199881"/>
                    </a:moveTo>
                    <a:cubicBezTo>
                      <a:pt x="445925" y="1351227"/>
                      <a:pt x="813756" y="1374956"/>
                      <a:pt x="1185033" y="1262368"/>
                    </a:cubicBezTo>
                    <a:lnTo>
                      <a:pt x="1261301" y="1235265"/>
                    </a:lnTo>
                    <a:lnTo>
                      <a:pt x="1223257" y="1283746"/>
                    </a:lnTo>
                    <a:lnTo>
                      <a:pt x="1194805" y="1298352"/>
                    </a:lnTo>
                    <a:cubicBezTo>
                      <a:pt x="1150882" y="1316727"/>
                      <a:pt x="1105651" y="1332014"/>
                      <a:pt x="1059583" y="1345206"/>
                    </a:cubicBezTo>
                    <a:cubicBezTo>
                      <a:pt x="939804" y="1379131"/>
                      <a:pt x="817932" y="1396720"/>
                      <a:pt x="693964" y="1391276"/>
                    </a:cubicBezTo>
                    <a:cubicBezTo>
                      <a:pt x="487491" y="1382062"/>
                      <a:pt x="291910" y="1331386"/>
                      <a:pt x="110566" y="1230454"/>
                    </a:cubicBezTo>
                    <a:cubicBezTo>
                      <a:pt x="98838" y="1223753"/>
                      <a:pt x="87532" y="1215376"/>
                      <a:pt x="76224" y="1208257"/>
                    </a:cubicBezTo>
                    <a:cubicBezTo>
                      <a:pt x="76643" y="1205326"/>
                      <a:pt x="77479" y="1202395"/>
                      <a:pt x="78737" y="1199881"/>
                    </a:cubicBezTo>
                    <a:close/>
                    <a:moveTo>
                      <a:pt x="58214" y="1011838"/>
                    </a:moveTo>
                    <a:cubicBezTo>
                      <a:pt x="497962" y="1182710"/>
                      <a:pt x="938128" y="1188993"/>
                      <a:pt x="1380807" y="1019377"/>
                    </a:cubicBezTo>
                    <a:cubicBezTo>
                      <a:pt x="1376620" y="1034872"/>
                      <a:pt x="1365311" y="1039480"/>
                      <a:pt x="1355259" y="1045341"/>
                    </a:cubicBezTo>
                    <a:cubicBezTo>
                      <a:pt x="1253907" y="1104812"/>
                      <a:pt x="1143761" y="1141668"/>
                      <a:pt x="1029846" y="1168890"/>
                    </a:cubicBezTo>
                    <a:cubicBezTo>
                      <a:pt x="935614" y="1191506"/>
                      <a:pt x="840127" y="1202396"/>
                      <a:pt x="743802" y="1201976"/>
                    </a:cubicBezTo>
                    <a:cubicBezTo>
                      <a:pt x="606433" y="1201138"/>
                      <a:pt x="471577" y="1181035"/>
                      <a:pt x="339652" y="1140829"/>
                    </a:cubicBezTo>
                    <a:cubicBezTo>
                      <a:pt x="249190" y="1113189"/>
                      <a:pt x="161241" y="1080103"/>
                      <a:pt x="79573" y="1032777"/>
                    </a:cubicBezTo>
                    <a:cubicBezTo>
                      <a:pt x="71617" y="1028171"/>
                      <a:pt x="62403" y="1024402"/>
                      <a:pt x="58214" y="1011838"/>
                    </a:cubicBezTo>
                    <a:close/>
                    <a:moveTo>
                      <a:pt x="0" y="761810"/>
                    </a:moveTo>
                    <a:cubicBezTo>
                      <a:pt x="234113" y="838452"/>
                      <a:pt x="471996" y="887871"/>
                      <a:pt x="719092" y="889965"/>
                    </a:cubicBezTo>
                    <a:cubicBezTo>
                      <a:pt x="966606" y="892059"/>
                      <a:pt x="1204488" y="843897"/>
                      <a:pt x="1439021" y="768512"/>
                    </a:cubicBezTo>
                    <a:cubicBezTo>
                      <a:pt x="1428969" y="784427"/>
                      <a:pt x="1414310" y="791964"/>
                      <a:pt x="1399654" y="799083"/>
                    </a:cubicBezTo>
                    <a:cubicBezTo>
                      <a:pt x="1267310" y="866931"/>
                      <a:pt x="1126172" y="907554"/>
                      <a:pt x="980009" y="930171"/>
                    </a:cubicBezTo>
                    <a:cubicBezTo>
                      <a:pt x="700246" y="973727"/>
                      <a:pt x="428440" y="939385"/>
                      <a:pt x="163336" y="842222"/>
                    </a:cubicBezTo>
                    <a:cubicBezTo>
                      <a:pt x="116010" y="825050"/>
                      <a:pt x="69940" y="804947"/>
                      <a:pt x="25548" y="781494"/>
                    </a:cubicBezTo>
                    <a:cubicBezTo>
                      <a:pt x="16334" y="776468"/>
                      <a:pt x="7958" y="771024"/>
                      <a:pt x="0" y="761810"/>
                    </a:cubicBezTo>
                    <a:close/>
                    <a:moveTo>
                      <a:pt x="60307" y="508850"/>
                    </a:moveTo>
                    <a:cubicBezTo>
                      <a:pt x="276830" y="587168"/>
                      <a:pt x="498380" y="636168"/>
                      <a:pt x="729561" y="638261"/>
                    </a:cubicBezTo>
                    <a:cubicBezTo>
                      <a:pt x="960742" y="640355"/>
                      <a:pt x="1182291" y="592612"/>
                      <a:pt x="1399652" y="517226"/>
                    </a:cubicBezTo>
                    <a:cubicBezTo>
                      <a:pt x="1377035" y="542354"/>
                      <a:pt x="1348138" y="557013"/>
                      <a:pt x="1319659" y="570415"/>
                    </a:cubicBezTo>
                    <a:cubicBezTo>
                      <a:pt x="1178941" y="637005"/>
                      <a:pt x="1030264" y="677211"/>
                      <a:pt x="875305" y="691031"/>
                    </a:cubicBezTo>
                    <a:cubicBezTo>
                      <a:pt x="660458" y="710715"/>
                      <a:pt x="452310" y="678048"/>
                      <a:pt x="250027" y="604757"/>
                    </a:cubicBezTo>
                    <a:cubicBezTo>
                      <a:pt x="198095" y="585910"/>
                      <a:pt x="147839" y="563715"/>
                      <a:pt x="98838" y="537748"/>
                    </a:cubicBezTo>
                    <a:cubicBezTo>
                      <a:pt x="85016" y="530209"/>
                      <a:pt x="71196" y="522253"/>
                      <a:pt x="60307" y="508850"/>
                    </a:cubicBezTo>
                    <a:close/>
                    <a:moveTo>
                      <a:pt x="195164" y="243745"/>
                    </a:moveTo>
                    <a:cubicBezTo>
                      <a:pt x="364361" y="321224"/>
                      <a:pt x="540679" y="371481"/>
                      <a:pt x="727466" y="373575"/>
                    </a:cubicBezTo>
                    <a:cubicBezTo>
                      <a:pt x="915510" y="375669"/>
                      <a:pt x="1092666" y="327507"/>
                      <a:pt x="1262701" y="248771"/>
                    </a:cubicBezTo>
                    <a:cubicBezTo>
                      <a:pt x="1263959" y="252121"/>
                      <a:pt x="1264796" y="255890"/>
                      <a:pt x="1266052" y="259660"/>
                    </a:cubicBezTo>
                    <a:cubicBezTo>
                      <a:pt x="1118213" y="371900"/>
                      <a:pt x="948597" y="426345"/>
                      <a:pt x="763903" y="431790"/>
                    </a:cubicBezTo>
                    <a:cubicBezTo>
                      <a:pt x="532721" y="438490"/>
                      <a:pt x="284370" y="331694"/>
                      <a:pt x="195164" y="243745"/>
                    </a:cubicBezTo>
                    <a:close/>
                    <a:moveTo>
                      <a:pt x="258404" y="0"/>
                    </a:moveTo>
                    <a:cubicBezTo>
                      <a:pt x="565808" y="172967"/>
                      <a:pt x="870699" y="179669"/>
                      <a:pt x="1177265" y="10889"/>
                    </a:cubicBezTo>
                    <a:cubicBezTo>
                      <a:pt x="1173078" y="29736"/>
                      <a:pt x="1160514" y="38531"/>
                      <a:pt x="1149206" y="47326"/>
                    </a:cubicBezTo>
                    <a:cubicBezTo>
                      <a:pt x="1041154" y="128993"/>
                      <a:pt x="920119" y="179669"/>
                      <a:pt x="784006" y="189720"/>
                    </a:cubicBezTo>
                    <a:cubicBezTo>
                      <a:pt x="593867" y="203540"/>
                      <a:pt x="428021" y="140719"/>
                      <a:pt x="278088" y="27642"/>
                    </a:cubicBezTo>
                    <a:cubicBezTo>
                      <a:pt x="271387" y="22617"/>
                      <a:pt x="263429" y="17172"/>
                      <a:pt x="25840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C221F22-E6AD-4B02-B0B9-05AD44B3CBE9}"/>
                  </a:ext>
                </a:extLst>
              </p:cNvPr>
              <p:cNvSpPr/>
              <p:nvPr userDrawn="1"/>
            </p:nvSpPr>
            <p:spPr>
              <a:xfrm rot="489160">
                <a:off x="5590386" y="3501417"/>
                <a:ext cx="45719" cy="224214"/>
              </a:xfrm>
              <a:custGeom>
                <a:avLst/>
                <a:gdLst>
                  <a:gd name="connsiteX0" fmla="*/ 38122 w 48502"/>
                  <a:gd name="connsiteY0" fmla="*/ 23781 h 126757"/>
                  <a:gd name="connsiteX1" fmla="*/ 47119 w 48502"/>
                  <a:gd name="connsiteY1" fmla="*/ 103099 h 126757"/>
                  <a:gd name="connsiteX2" fmla="*/ 40727 w 48502"/>
                  <a:gd name="connsiteY2" fmla="*/ 119199 h 126757"/>
                  <a:gd name="connsiteX3" fmla="*/ 20838 w 48502"/>
                  <a:gd name="connsiteY3" fmla="*/ 125591 h 126757"/>
                  <a:gd name="connsiteX4" fmla="*/ 14919 w 48502"/>
                  <a:gd name="connsiteY4" fmla="*/ 108307 h 126757"/>
                  <a:gd name="connsiteX5" fmla="*/ 10657 w 48502"/>
                  <a:gd name="connsiteY5" fmla="*/ 49115 h 126757"/>
                  <a:gd name="connsiteX6" fmla="*/ 2607 w 48502"/>
                  <a:gd name="connsiteY6" fmla="*/ 32068 h 126757"/>
                  <a:gd name="connsiteX7" fmla="*/ 3791 w 48502"/>
                  <a:gd name="connsiteY7" fmla="*/ 9812 h 126757"/>
                  <a:gd name="connsiteX8" fmla="*/ 25100 w 48502"/>
                  <a:gd name="connsiteY8" fmla="*/ 815 h 126757"/>
                  <a:gd name="connsiteX9" fmla="*/ 38122 w 48502"/>
                  <a:gd name="connsiteY9" fmla="*/ 23781 h 12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02" h="126757">
                    <a:moveTo>
                      <a:pt x="38122" y="23781"/>
                    </a:moveTo>
                    <a:cubicBezTo>
                      <a:pt x="42384" y="47221"/>
                      <a:pt x="52091" y="75870"/>
                      <a:pt x="47119" y="103099"/>
                    </a:cubicBezTo>
                    <a:cubicBezTo>
                      <a:pt x="46883" y="109018"/>
                      <a:pt x="45225" y="114700"/>
                      <a:pt x="40727" y="119199"/>
                    </a:cubicBezTo>
                    <a:cubicBezTo>
                      <a:pt x="35281" y="124645"/>
                      <a:pt x="28651" y="128906"/>
                      <a:pt x="20838" y="125591"/>
                    </a:cubicBezTo>
                    <a:cubicBezTo>
                      <a:pt x="12788" y="122277"/>
                      <a:pt x="13972" y="114700"/>
                      <a:pt x="14919" y="108307"/>
                    </a:cubicBezTo>
                    <a:cubicBezTo>
                      <a:pt x="17760" y="88182"/>
                      <a:pt x="18944" y="68294"/>
                      <a:pt x="10657" y="49115"/>
                    </a:cubicBezTo>
                    <a:cubicBezTo>
                      <a:pt x="8053" y="43433"/>
                      <a:pt x="4975" y="37987"/>
                      <a:pt x="2607" y="32068"/>
                    </a:cubicBezTo>
                    <a:cubicBezTo>
                      <a:pt x="-708" y="24492"/>
                      <a:pt x="-1418" y="16678"/>
                      <a:pt x="3791" y="9812"/>
                    </a:cubicBezTo>
                    <a:cubicBezTo>
                      <a:pt x="9000" y="2946"/>
                      <a:pt x="16103" y="-2026"/>
                      <a:pt x="25100" y="815"/>
                    </a:cubicBezTo>
                    <a:cubicBezTo>
                      <a:pt x="35991" y="4366"/>
                      <a:pt x="36938" y="14310"/>
                      <a:pt x="38122" y="2378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C5DD116-232E-4DB7-9D56-3965FF151605}"/>
                  </a:ext>
                </a:extLst>
              </p:cNvPr>
              <p:cNvSpPr/>
              <p:nvPr userDrawn="1"/>
            </p:nvSpPr>
            <p:spPr>
              <a:xfrm rot="489160">
                <a:off x="3633167" y="3223676"/>
                <a:ext cx="84974" cy="224301"/>
              </a:xfrm>
              <a:custGeom>
                <a:avLst/>
                <a:gdLst>
                  <a:gd name="connsiteX0" fmla="*/ 11346 w 48039"/>
                  <a:gd name="connsiteY0" fmla="*/ 13928 h 126806"/>
                  <a:gd name="connsiteX1" fmla="*/ 32419 w 48039"/>
                  <a:gd name="connsiteY1" fmla="*/ 1143 h 126806"/>
                  <a:gd name="connsiteX2" fmla="*/ 47572 w 48039"/>
                  <a:gd name="connsiteY2" fmla="*/ 25767 h 126806"/>
                  <a:gd name="connsiteX3" fmla="*/ 43784 w 48039"/>
                  <a:gd name="connsiteY3" fmla="*/ 35474 h 126806"/>
                  <a:gd name="connsiteX4" fmla="*/ 32892 w 48039"/>
                  <a:gd name="connsiteY4" fmla="*/ 106031 h 126806"/>
                  <a:gd name="connsiteX5" fmla="*/ 26026 w 48039"/>
                  <a:gd name="connsiteY5" fmla="*/ 126156 h 126806"/>
                  <a:gd name="connsiteX6" fmla="*/ 3296 w 48039"/>
                  <a:gd name="connsiteY6" fmla="*/ 113134 h 126806"/>
                  <a:gd name="connsiteX7" fmla="*/ 11346 w 48039"/>
                  <a:gd name="connsiteY7" fmla="*/ 13928 h 12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039" h="126806">
                    <a:moveTo>
                      <a:pt x="11346" y="13928"/>
                    </a:moveTo>
                    <a:cubicBezTo>
                      <a:pt x="16082" y="1616"/>
                      <a:pt x="22001" y="-2172"/>
                      <a:pt x="32419" y="1143"/>
                    </a:cubicBezTo>
                    <a:cubicBezTo>
                      <a:pt x="43073" y="4458"/>
                      <a:pt x="49940" y="15349"/>
                      <a:pt x="47572" y="25767"/>
                    </a:cubicBezTo>
                    <a:cubicBezTo>
                      <a:pt x="46862" y="29081"/>
                      <a:pt x="45441" y="32633"/>
                      <a:pt x="43784" y="35474"/>
                    </a:cubicBezTo>
                    <a:cubicBezTo>
                      <a:pt x="31235" y="57730"/>
                      <a:pt x="28157" y="81170"/>
                      <a:pt x="32892" y="106031"/>
                    </a:cubicBezTo>
                    <a:cubicBezTo>
                      <a:pt x="34313" y="113844"/>
                      <a:pt x="36207" y="122368"/>
                      <a:pt x="26026" y="126156"/>
                    </a:cubicBezTo>
                    <a:cubicBezTo>
                      <a:pt x="18686" y="128998"/>
                      <a:pt x="7085" y="122131"/>
                      <a:pt x="3296" y="113134"/>
                    </a:cubicBezTo>
                    <a:cubicBezTo>
                      <a:pt x="-7122" y="88273"/>
                      <a:pt x="10399" y="16533"/>
                      <a:pt x="11346" y="1392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C029E77-41D7-412F-90AE-5AC6068834E0}"/>
                  </a:ext>
                </a:extLst>
              </p:cNvPr>
              <p:cNvSpPr/>
              <p:nvPr userDrawn="1"/>
            </p:nvSpPr>
            <p:spPr>
              <a:xfrm rot="489160">
                <a:off x="2168418" y="1472597"/>
                <a:ext cx="1650339" cy="1815579"/>
              </a:xfrm>
              <a:custGeom>
                <a:avLst/>
                <a:gdLst>
                  <a:gd name="connsiteX0" fmla="*/ 201845 w 393192"/>
                  <a:gd name="connsiteY0" fmla="*/ 730904 h 1038747"/>
                  <a:gd name="connsiteX1" fmla="*/ 99561 w 393192"/>
                  <a:gd name="connsiteY1" fmla="*/ 437784 h 1038747"/>
                  <a:gd name="connsiteX2" fmla="*/ 119 w 393192"/>
                  <a:gd name="connsiteY2" fmla="*/ 47354 h 1038747"/>
                  <a:gd name="connsiteX3" fmla="*/ 14088 w 393192"/>
                  <a:gd name="connsiteY3" fmla="*/ 0 h 1038747"/>
                  <a:gd name="connsiteX4" fmla="*/ 138628 w 393192"/>
                  <a:gd name="connsiteY4" fmla="*/ 464066 h 1038747"/>
                  <a:gd name="connsiteX5" fmla="*/ 305076 w 393192"/>
                  <a:gd name="connsiteY5" fmla="*/ 853549 h 1038747"/>
                  <a:gd name="connsiteX6" fmla="*/ 374212 w 393192"/>
                  <a:gd name="connsiteY6" fmla="*/ 963883 h 1038747"/>
                  <a:gd name="connsiteX7" fmla="*/ 393154 w 393192"/>
                  <a:gd name="connsiteY7" fmla="*/ 1003897 h 1038747"/>
                  <a:gd name="connsiteX8" fmla="*/ 366636 w 393192"/>
                  <a:gd name="connsiteY8" fmla="*/ 1027574 h 1038747"/>
                  <a:gd name="connsiteX9" fmla="*/ 269087 w 393192"/>
                  <a:gd name="connsiteY9" fmla="*/ 1035151 h 1038747"/>
                  <a:gd name="connsiteX10" fmla="*/ 157333 w 393192"/>
                  <a:gd name="connsiteY10" fmla="*/ 981404 h 1038747"/>
                  <a:gd name="connsiteX11" fmla="*/ 159937 w 393192"/>
                  <a:gd name="connsiteY11" fmla="*/ 938076 h 1038747"/>
                  <a:gd name="connsiteX12" fmla="*/ 245647 w 393192"/>
                  <a:gd name="connsiteY12" fmla="*/ 986140 h 1038747"/>
                  <a:gd name="connsiteX13" fmla="*/ 304839 w 393192"/>
                  <a:gd name="connsiteY13" fmla="*/ 1000819 h 1038747"/>
                  <a:gd name="connsiteX14" fmla="*/ 326859 w 393192"/>
                  <a:gd name="connsiteY14" fmla="*/ 967909 h 1038747"/>
                  <a:gd name="connsiteX15" fmla="*/ 201845 w 393192"/>
                  <a:gd name="connsiteY15" fmla="*/ 730904 h 1038747"/>
                  <a:gd name="connsiteX0" fmla="*/ 312259 w 503606"/>
                  <a:gd name="connsiteY0" fmla="*/ 730904 h 1038747"/>
                  <a:gd name="connsiteX1" fmla="*/ 209975 w 503606"/>
                  <a:gd name="connsiteY1" fmla="*/ 437784 h 1038747"/>
                  <a:gd name="connsiteX2" fmla="*/ 110533 w 503606"/>
                  <a:gd name="connsiteY2" fmla="*/ 47354 h 1038747"/>
                  <a:gd name="connsiteX3" fmla="*/ 124502 w 503606"/>
                  <a:gd name="connsiteY3" fmla="*/ 0 h 1038747"/>
                  <a:gd name="connsiteX4" fmla="*/ 249042 w 503606"/>
                  <a:gd name="connsiteY4" fmla="*/ 464066 h 1038747"/>
                  <a:gd name="connsiteX5" fmla="*/ 415490 w 503606"/>
                  <a:gd name="connsiteY5" fmla="*/ 853549 h 1038747"/>
                  <a:gd name="connsiteX6" fmla="*/ 484626 w 503606"/>
                  <a:gd name="connsiteY6" fmla="*/ 963883 h 1038747"/>
                  <a:gd name="connsiteX7" fmla="*/ 503568 w 503606"/>
                  <a:gd name="connsiteY7" fmla="*/ 1003897 h 1038747"/>
                  <a:gd name="connsiteX8" fmla="*/ 477050 w 503606"/>
                  <a:gd name="connsiteY8" fmla="*/ 1027574 h 1038747"/>
                  <a:gd name="connsiteX9" fmla="*/ 379501 w 503606"/>
                  <a:gd name="connsiteY9" fmla="*/ 1035151 h 1038747"/>
                  <a:gd name="connsiteX10" fmla="*/ 267747 w 503606"/>
                  <a:gd name="connsiteY10" fmla="*/ 981404 h 1038747"/>
                  <a:gd name="connsiteX11" fmla="*/ 975 w 503606"/>
                  <a:gd name="connsiteY11" fmla="*/ 714137 h 1038747"/>
                  <a:gd name="connsiteX12" fmla="*/ 356061 w 503606"/>
                  <a:gd name="connsiteY12" fmla="*/ 986140 h 1038747"/>
                  <a:gd name="connsiteX13" fmla="*/ 415253 w 503606"/>
                  <a:gd name="connsiteY13" fmla="*/ 1000819 h 1038747"/>
                  <a:gd name="connsiteX14" fmla="*/ 437273 w 503606"/>
                  <a:gd name="connsiteY14" fmla="*/ 967909 h 1038747"/>
                  <a:gd name="connsiteX15" fmla="*/ 312259 w 503606"/>
                  <a:gd name="connsiteY15" fmla="*/ 730904 h 1038747"/>
                  <a:gd name="connsiteX0" fmla="*/ 318172 w 509519"/>
                  <a:gd name="connsiteY0" fmla="*/ 730904 h 1038747"/>
                  <a:gd name="connsiteX1" fmla="*/ 215888 w 509519"/>
                  <a:gd name="connsiteY1" fmla="*/ 437784 h 1038747"/>
                  <a:gd name="connsiteX2" fmla="*/ 116446 w 509519"/>
                  <a:gd name="connsiteY2" fmla="*/ 47354 h 1038747"/>
                  <a:gd name="connsiteX3" fmla="*/ 130415 w 509519"/>
                  <a:gd name="connsiteY3" fmla="*/ 0 h 1038747"/>
                  <a:gd name="connsiteX4" fmla="*/ 254955 w 509519"/>
                  <a:gd name="connsiteY4" fmla="*/ 464066 h 1038747"/>
                  <a:gd name="connsiteX5" fmla="*/ 421403 w 509519"/>
                  <a:gd name="connsiteY5" fmla="*/ 853549 h 1038747"/>
                  <a:gd name="connsiteX6" fmla="*/ 490539 w 509519"/>
                  <a:gd name="connsiteY6" fmla="*/ 963883 h 1038747"/>
                  <a:gd name="connsiteX7" fmla="*/ 509481 w 509519"/>
                  <a:gd name="connsiteY7" fmla="*/ 1003897 h 1038747"/>
                  <a:gd name="connsiteX8" fmla="*/ 482963 w 509519"/>
                  <a:gd name="connsiteY8" fmla="*/ 1027574 h 1038747"/>
                  <a:gd name="connsiteX9" fmla="*/ 385414 w 509519"/>
                  <a:gd name="connsiteY9" fmla="*/ 1035151 h 1038747"/>
                  <a:gd name="connsiteX10" fmla="*/ 23756 w 509519"/>
                  <a:gd name="connsiteY10" fmla="*/ 757466 h 1038747"/>
                  <a:gd name="connsiteX11" fmla="*/ 6888 w 509519"/>
                  <a:gd name="connsiteY11" fmla="*/ 714137 h 1038747"/>
                  <a:gd name="connsiteX12" fmla="*/ 361974 w 509519"/>
                  <a:gd name="connsiteY12" fmla="*/ 986140 h 1038747"/>
                  <a:gd name="connsiteX13" fmla="*/ 421166 w 509519"/>
                  <a:gd name="connsiteY13" fmla="*/ 1000819 h 1038747"/>
                  <a:gd name="connsiteX14" fmla="*/ 443186 w 509519"/>
                  <a:gd name="connsiteY14" fmla="*/ 967909 h 1038747"/>
                  <a:gd name="connsiteX15" fmla="*/ 318172 w 509519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01734 w 490087"/>
                  <a:gd name="connsiteY13" fmla="*/ 1000819 h 1038747"/>
                  <a:gd name="connsiteX14" fmla="*/ 423754 w 490087"/>
                  <a:gd name="connsiteY14" fmla="*/ 967909 h 1038747"/>
                  <a:gd name="connsiteX15" fmla="*/ 298740 w 490087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23754 w 490087"/>
                  <a:gd name="connsiteY13" fmla="*/ 967909 h 1038747"/>
                  <a:gd name="connsiteX14" fmla="*/ 298740 w 490087"/>
                  <a:gd name="connsiteY14" fmla="*/ 730904 h 1038747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35523 w 490087"/>
                  <a:gd name="connsiteY4" fmla="*/ 453185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7733 w 490087"/>
                  <a:gd name="connsiteY13" fmla="*/ 955474 h 1027866"/>
                  <a:gd name="connsiteX14" fmla="*/ 298740 w 490087"/>
                  <a:gd name="connsiteY14" fmla="*/ 720023 h 1027866"/>
                  <a:gd name="connsiteX0" fmla="*/ 300678 w 492025"/>
                  <a:gd name="connsiteY0" fmla="*/ 720023 h 1027866"/>
                  <a:gd name="connsiteX1" fmla="*/ 198394 w 492025"/>
                  <a:gd name="connsiteY1" fmla="*/ 426903 h 1027866"/>
                  <a:gd name="connsiteX2" fmla="*/ 98952 w 492025"/>
                  <a:gd name="connsiteY2" fmla="*/ 36473 h 1027866"/>
                  <a:gd name="connsiteX3" fmla="*/ 114566 w 492025"/>
                  <a:gd name="connsiteY3" fmla="*/ 0 h 1027866"/>
                  <a:gd name="connsiteX4" fmla="*/ 244039 w 492025"/>
                  <a:gd name="connsiteY4" fmla="*/ 481166 h 1027866"/>
                  <a:gd name="connsiteX5" fmla="*/ 403909 w 492025"/>
                  <a:gd name="connsiteY5" fmla="*/ 842668 h 1027866"/>
                  <a:gd name="connsiteX6" fmla="*/ 473045 w 492025"/>
                  <a:gd name="connsiteY6" fmla="*/ 953002 h 1027866"/>
                  <a:gd name="connsiteX7" fmla="*/ 491987 w 492025"/>
                  <a:gd name="connsiteY7" fmla="*/ 993016 h 1027866"/>
                  <a:gd name="connsiteX8" fmla="*/ 465469 w 492025"/>
                  <a:gd name="connsiteY8" fmla="*/ 1016693 h 1027866"/>
                  <a:gd name="connsiteX9" fmla="*/ 367920 w 492025"/>
                  <a:gd name="connsiteY9" fmla="*/ 1024270 h 1027866"/>
                  <a:gd name="connsiteX10" fmla="*/ 6262 w 492025"/>
                  <a:gd name="connsiteY10" fmla="*/ 746585 h 1027866"/>
                  <a:gd name="connsiteX11" fmla="*/ 16004 w 492025"/>
                  <a:gd name="connsiteY11" fmla="*/ 711517 h 1027866"/>
                  <a:gd name="connsiteX12" fmla="*/ 344480 w 492025"/>
                  <a:gd name="connsiteY12" fmla="*/ 975259 h 1027866"/>
                  <a:gd name="connsiteX13" fmla="*/ 439671 w 492025"/>
                  <a:gd name="connsiteY13" fmla="*/ 955474 h 1027866"/>
                  <a:gd name="connsiteX14" fmla="*/ 300678 w 492025"/>
                  <a:gd name="connsiteY14" fmla="*/ 720023 h 1027866"/>
                  <a:gd name="connsiteX0" fmla="*/ 297349 w 488696"/>
                  <a:gd name="connsiteY0" fmla="*/ 720023 h 1027866"/>
                  <a:gd name="connsiteX1" fmla="*/ 195065 w 488696"/>
                  <a:gd name="connsiteY1" fmla="*/ 426903 h 1027866"/>
                  <a:gd name="connsiteX2" fmla="*/ 95623 w 488696"/>
                  <a:gd name="connsiteY2" fmla="*/ 36473 h 1027866"/>
                  <a:gd name="connsiteX3" fmla="*/ 111237 w 488696"/>
                  <a:gd name="connsiteY3" fmla="*/ 0 h 1027866"/>
                  <a:gd name="connsiteX4" fmla="*/ 240710 w 488696"/>
                  <a:gd name="connsiteY4" fmla="*/ 481166 h 1027866"/>
                  <a:gd name="connsiteX5" fmla="*/ 400580 w 488696"/>
                  <a:gd name="connsiteY5" fmla="*/ 842668 h 1027866"/>
                  <a:gd name="connsiteX6" fmla="*/ 469716 w 488696"/>
                  <a:gd name="connsiteY6" fmla="*/ 953002 h 1027866"/>
                  <a:gd name="connsiteX7" fmla="*/ 488658 w 488696"/>
                  <a:gd name="connsiteY7" fmla="*/ 993016 h 1027866"/>
                  <a:gd name="connsiteX8" fmla="*/ 462140 w 488696"/>
                  <a:gd name="connsiteY8" fmla="*/ 1016693 h 1027866"/>
                  <a:gd name="connsiteX9" fmla="*/ 364591 w 488696"/>
                  <a:gd name="connsiteY9" fmla="*/ 1024270 h 1027866"/>
                  <a:gd name="connsiteX10" fmla="*/ 2933 w 488696"/>
                  <a:gd name="connsiteY10" fmla="*/ 746585 h 1027866"/>
                  <a:gd name="connsiteX11" fmla="*/ 12675 w 488696"/>
                  <a:gd name="connsiteY11" fmla="*/ 711517 h 1027866"/>
                  <a:gd name="connsiteX12" fmla="*/ 341151 w 488696"/>
                  <a:gd name="connsiteY12" fmla="*/ 975259 h 1027866"/>
                  <a:gd name="connsiteX13" fmla="*/ 436342 w 488696"/>
                  <a:gd name="connsiteY13" fmla="*/ 955474 h 1027866"/>
                  <a:gd name="connsiteX14" fmla="*/ 297349 w 488696"/>
                  <a:gd name="connsiteY14" fmla="*/ 720023 h 1027866"/>
                  <a:gd name="connsiteX0" fmla="*/ 289015 w 480362"/>
                  <a:gd name="connsiteY0" fmla="*/ 720023 h 1027866"/>
                  <a:gd name="connsiteX1" fmla="*/ 186731 w 480362"/>
                  <a:gd name="connsiteY1" fmla="*/ 426903 h 1027866"/>
                  <a:gd name="connsiteX2" fmla="*/ 87289 w 480362"/>
                  <a:gd name="connsiteY2" fmla="*/ 36473 h 1027866"/>
                  <a:gd name="connsiteX3" fmla="*/ 102903 w 480362"/>
                  <a:gd name="connsiteY3" fmla="*/ 0 h 1027866"/>
                  <a:gd name="connsiteX4" fmla="*/ 232376 w 480362"/>
                  <a:gd name="connsiteY4" fmla="*/ 481166 h 1027866"/>
                  <a:gd name="connsiteX5" fmla="*/ 392246 w 480362"/>
                  <a:gd name="connsiteY5" fmla="*/ 842668 h 1027866"/>
                  <a:gd name="connsiteX6" fmla="*/ 461382 w 480362"/>
                  <a:gd name="connsiteY6" fmla="*/ 953002 h 1027866"/>
                  <a:gd name="connsiteX7" fmla="*/ 480324 w 480362"/>
                  <a:gd name="connsiteY7" fmla="*/ 993016 h 1027866"/>
                  <a:gd name="connsiteX8" fmla="*/ 453806 w 480362"/>
                  <a:gd name="connsiteY8" fmla="*/ 1016693 h 1027866"/>
                  <a:gd name="connsiteX9" fmla="*/ 356257 w 480362"/>
                  <a:gd name="connsiteY9" fmla="*/ 1024270 h 1027866"/>
                  <a:gd name="connsiteX10" fmla="*/ 5288 w 480362"/>
                  <a:gd name="connsiteY10" fmla="*/ 754357 h 1027866"/>
                  <a:gd name="connsiteX11" fmla="*/ 4341 w 480362"/>
                  <a:gd name="connsiteY11" fmla="*/ 711517 h 1027866"/>
                  <a:gd name="connsiteX12" fmla="*/ 332817 w 480362"/>
                  <a:gd name="connsiteY12" fmla="*/ 975259 h 1027866"/>
                  <a:gd name="connsiteX13" fmla="*/ 428008 w 480362"/>
                  <a:gd name="connsiteY13" fmla="*/ 955474 h 1027866"/>
                  <a:gd name="connsiteX14" fmla="*/ 289015 w 480362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30379 w 478365"/>
                  <a:gd name="connsiteY4" fmla="*/ 481166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25072 w 478365"/>
                  <a:gd name="connsiteY4" fmla="*/ 482604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85292 w 478365"/>
                  <a:gd name="connsiteY2" fmla="*/ 24043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79984 w 478365"/>
                  <a:gd name="connsiteY2" fmla="*/ 25480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984 w 478365"/>
                  <a:gd name="connsiteY2" fmla="*/ 36462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224 w 478365"/>
                  <a:gd name="connsiteY2" fmla="*/ 26429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301968 w 493315"/>
                  <a:gd name="connsiteY0" fmla="*/ 718575 h 1026418"/>
                  <a:gd name="connsiteX1" fmla="*/ 199684 w 493315"/>
                  <a:gd name="connsiteY1" fmla="*/ 425455 h 1026418"/>
                  <a:gd name="connsiteX2" fmla="*/ 94174 w 493315"/>
                  <a:gd name="connsiteY2" fmla="*/ 26429 h 1026418"/>
                  <a:gd name="connsiteX3" fmla="*/ 97910 w 493315"/>
                  <a:gd name="connsiteY3" fmla="*/ 0 h 1026418"/>
                  <a:gd name="connsiteX4" fmla="*/ 240022 w 493315"/>
                  <a:gd name="connsiteY4" fmla="*/ 481156 h 1026418"/>
                  <a:gd name="connsiteX5" fmla="*/ 405199 w 493315"/>
                  <a:gd name="connsiteY5" fmla="*/ 841220 h 1026418"/>
                  <a:gd name="connsiteX6" fmla="*/ 474335 w 493315"/>
                  <a:gd name="connsiteY6" fmla="*/ 951554 h 1026418"/>
                  <a:gd name="connsiteX7" fmla="*/ 493277 w 493315"/>
                  <a:gd name="connsiteY7" fmla="*/ 991568 h 1026418"/>
                  <a:gd name="connsiteX8" fmla="*/ 466759 w 493315"/>
                  <a:gd name="connsiteY8" fmla="*/ 1015245 h 1026418"/>
                  <a:gd name="connsiteX9" fmla="*/ 369210 w 493315"/>
                  <a:gd name="connsiteY9" fmla="*/ 1022822 h 1026418"/>
                  <a:gd name="connsiteX10" fmla="*/ 18241 w 493315"/>
                  <a:gd name="connsiteY10" fmla="*/ 752909 h 1026418"/>
                  <a:gd name="connsiteX11" fmla="*/ 358 w 493315"/>
                  <a:gd name="connsiteY11" fmla="*/ 701002 h 1026418"/>
                  <a:gd name="connsiteX12" fmla="*/ 345770 w 493315"/>
                  <a:gd name="connsiteY12" fmla="*/ 973811 h 1026418"/>
                  <a:gd name="connsiteX13" fmla="*/ 440961 w 493315"/>
                  <a:gd name="connsiteY13" fmla="*/ 954026 h 1026418"/>
                  <a:gd name="connsiteX14" fmla="*/ 301968 w 493315"/>
                  <a:gd name="connsiteY14" fmla="*/ 718575 h 1026418"/>
                  <a:gd name="connsiteX0" fmla="*/ 302186 w 493533"/>
                  <a:gd name="connsiteY0" fmla="*/ 718575 h 1026418"/>
                  <a:gd name="connsiteX1" fmla="*/ 199902 w 493533"/>
                  <a:gd name="connsiteY1" fmla="*/ 425455 h 1026418"/>
                  <a:gd name="connsiteX2" fmla="*/ 94392 w 493533"/>
                  <a:gd name="connsiteY2" fmla="*/ 26429 h 1026418"/>
                  <a:gd name="connsiteX3" fmla="*/ 98128 w 493533"/>
                  <a:gd name="connsiteY3" fmla="*/ 0 h 1026418"/>
                  <a:gd name="connsiteX4" fmla="*/ 240240 w 493533"/>
                  <a:gd name="connsiteY4" fmla="*/ 481156 h 1026418"/>
                  <a:gd name="connsiteX5" fmla="*/ 405417 w 493533"/>
                  <a:gd name="connsiteY5" fmla="*/ 841220 h 1026418"/>
                  <a:gd name="connsiteX6" fmla="*/ 474553 w 493533"/>
                  <a:gd name="connsiteY6" fmla="*/ 951554 h 1026418"/>
                  <a:gd name="connsiteX7" fmla="*/ 493495 w 493533"/>
                  <a:gd name="connsiteY7" fmla="*/ 991568 h 1026418"/>
                  <a:gd name="connsiteX8" fmla="*/ 466977 w 493533"/>
                  <a:gd name="connsiteY8" fmla="*/ 1015245 h 1026418"/>
                  <a:gd name="connsiteX9" fmla="*/ 369428 w 493533"/>
                  <a:gd name="connsiteY9" fmla="*/ 1022822 h 1026418"/>
                  <a:gd name="connsiteX10" fmla="*/ 11383 w 493533"/>
                  <a:gd name="connsiteY10" fmla="*/ 754825 h 1026418"/>
                  <a:gd name="connsiteX11" fmla="*/ 576 w 493533"/>
                  <a:gd name="connsiteY11" fmla="*/ 701002 h 1026418"/>
                  <a:gd name="connsiteX12" fmla="*/ 345988 w 493533"/>
                  <a:gd name="connsiteY12" fmla="*/ 973811 h 1026418"/>
                  <a:gd name="connsiteX13" fmla="*/ 441179 w 493533"/>
                  <a:gd name="connsiteY13" fmla="*/ 954026 h 1026418"/>
                  <a:gd name="connsiteX14" fmla="*/ 302186 w 493533"/>
                  <a:gd name="connsiteY14" fmla="*/ 718575 h 102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3533" h="1026418">
                    <a:moveTo>
                      <a:pt x="302186" y="718575"/>
                    </a:moveTo>
                    <a:cubicBezTo>
                      <a:pt x="254596" y="625525"/>
                      <a:pt x="221448" y="527739"/>
                      <a:pt x="199902" y="425455"/>
                    </a:cubicBezTo>
                    <a:cubicBezTo>
                      <a:pt x="184749" y="354425"/>
                      <a:pt x="90603" y="38030"/>
                      <a:pt x="94392" y="26429"/>
                    </a:cubicBezTo>
                    <a:cubicBezTo>
                      <a:pt x="102442" y="14590"/>
                      <a:pt x="95050" y="1894"/>
                      <a:pt x="98128" y="0"/>
                    </a:cubicBezTo>
                    <a:cubicBezTo>
                      <a:pt x="123936" y="26281"/>
                      <a:pt x="189025" y="340953"/>
                      <a:pt x="240240" y="481156"/>
                    </a:cubicBezTo>
                    <a:cubicBezTo>
                      <a:pt x="291455" y="621359"/>
                      <a:pt x="329178" y="715023"/>
                      <a:pt x="405417" y="841220"/>
                    </a:cubicBezTo>
                    <a:cubicBezTo>
                      <a:pt x="406127" y="842168"/>
                      <a:pt x="451113" y="921485"/>
                      <a:pt x="474553" y="951554"/>
                    </a:cubicBezTo>
                    <a:cubicBezTo>
                      <a:pt x="490180" y="969075"/>
                      <a:pt x="493969" y="979730"/>
                      <a:pt x="493495" y="991568"/>
                    </a:cubicBezTo>
                    <a:cubicBezTo>
                      <a:pt x="493258" y="1005538"/>
                      <a:pt x="487813" y="1003880"/>
                      <a:pt x="466977" y="1015245"/>
                    </a:cubicBezTo>
                    <a:cubicBezTo>
                      <a:pt x="435250" y="1027320"/>
                      <a:pt x="402576" y="1029214"/>
                      <a:pt x="369428" y="1022822"/>
                    </a:cubicBezTo>
                    <a:cubicBezTo>
                      <a:pt x="310947" y="1006721"/>
                      <a:pt x="36007" y="771162"/>
                      <a:pt x="11383" y="754825"/>
                    </a:cubicBezTo>
                    <a:cubicBezTo>
                      <a:pt x="6845" y="736604"/>
                      <a:pt x="-2394" y="721848"/>
                      <a:pt x="576" y="701002"/>
                    </a:cubicBezTo>
                    <a:cubicBezTo>
                      <a:pt x="29225" y="709999"/>
                      <a:pt x="272554" y="931640"/>
                      <a:pt x="345988" y="973811"/>
                    </a:cubicBezTo>
                    <a:cubicBezTo>
                      <a:pt x="419422" y="1015982"/>
                      <a:pt x="463280" y="982575"/>
                      <a:pt x="441179" y="954026"/>
                    </a:cubicBezTo>
                    <a:cubicBezTo>
                      <a:pt x="432418" y="935794"/>
                      <a:pt x="332256" y="777530"/>
                      <a:pt x="302186" y="71857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1098B2D-0F17-4A06-81E6-842CE5133499}"/>
                  </a:ext>
                </a:extLst>
              </p:cNvPr>
              <p:cNvSpPr/>
              <p:nvPr userDrawn="1"/>
            </p:nvSpPr>
            <p:spPr>
              <a:xfrm rot="41276">
                <a:off x="5611419" y="2413706"/>
                <a:ext cx="353008" cy="1255842"/>
              </a:xfrm>
              <a:custGeom>
                <a:avLst/>
                <a:gdLst>
                  <a:gd name="connsiteX0" fmla="*/ 333469 w 353008"/>
                  <a:gd name="connsiteY0" fmla="*/ 0 h 1255842"/>
                  <a:gd name="connsiteX1" fmla="*/ 353008 w 353008"/>
                  <a:gd name="connsiteY1" fmla="*/ 118469 h 1255842"/>
                  <a:gd name="connsiteX2" fmla="*/ 351507 w 353008"/>
                  <a:gd name="connsiteY2" fmla="*/ 127547 h 1255842"/>
                  <a:gd name="connsiteX3" fmla="*/ 341437 w 353008"/>
                  <a:gd name="connsiteY3" fmla="*/ 192830 h 1255842"/>
                  <a:gd name="connsiteX4" fmla="*/ 222596 w 353008"/>
                  <a:gd name="connsiteY4" fmla="*/ 711313 h 1255842"/>
                  <a:gd name="connsiteX5" fmla="*/ 77071 w 353008"/>
                  <a:gd name="connsiteY5" fmla="*/ 1130539 h 1255842"/>
                  <a:gd name="connsiteX6" fmla="*/ 171429 w 353008"/>
                  <a:gd name="connsiteY6" fmla="*/ 1162787 h 1255842"/>
                  <a:gd name="connsiteX7" fmla="*/ 208323 w 353008"/>
                  <a:gd name="connsiteY7" fmla="*/ 1131445 h 1255842"/>
                  <a:gd name="connsiteX8" fmla="*/ 156551 w 353008"/>
                  <a:gd name="connsiteY8" fmla="*/ 1242300 h 1255842"/>
                  <a:gd name="connsiteX9" fmla="*/ 144194 w 353008"/>
                  <a:gd name="connsiteY9" fmla="*/ 1249480 h 1255842"/>
                  <a:gd name="connsiteX10" fmla="*/ 30855 w 353008"/>
                  <a:gd name="connsiteY10" fmla="*/ 1236078 h 1255842"/>
                  <a:gd name="connsiteX11" fmla="*/ 44 w 353008"/>
                  <a:gd name="connsiteY11" fmla="*/ 1194198 h 1255842"/>
                  <a:gd name="connsiteX12" fmla="*/ 22052 w 353008"/>
                  <a:gd name="connsiteY12" fmla="*/ 1123420 h 1255842"/>
                  <a:gd name="connsiteX13" fmla="*/ 102380 w 353008"/>
                  <a:gd name="connsiteY13" fmla="*/ 928255 h 1255842"/>
                  <a:gd name="connsiteX14" fmla="*/ 295771 w 353008"/>
                  <a:gd name="connsiteY14" fmla="*/ 239317 h 1255842"/>
                  <a:gd name="connsiteX15" fmla="*/ 322902 w 353008"/>
                  <a:gd name="connsiteY15" fmla="*/ 70172 h 125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3008" h="1255842">
                    <a:moveTo>
                      <a:pt x="333469" y="0"/>
                    </a:moveTo>
                    <a:lnTo>
                      <a:pt x="353008" y="118469"/>
                    </a:lnTo>
                    <a:lnTo>
                      <a:pt x="351507" y="127547"/>
                    </a:lnTo>
                    <a:cubicBezTo>
                      <a:pt x="347115" y="154738"/>
                      <a:pt x="343638" y="177125"/>
                      <a:pt x="341437" y="192830"/>
                    </a:cubicBezTo>
                    <a:cubicBezTo>
                      <a:pt x="316404" y="373755"/>
                      <a:pt x="277890" y="546722"/>
                      <a:pt x="222596" y="711313"/>
                    </a:cubicBezTo>
                    <a:cubicBezTo>
                      <a:pt x="187659" y="815596"/>
                      <a:pt x="87525" y="1098291"/>
                      <a:pt x="77071" y="1130539"/>
                    </a:cubicBezTo>
                    <a:cubicBezTo>
                      <a:pt x="68542" y="1205784"/>
                      <a:pt x="85958" y="1225603"/>
                      <a:pt x="171429" y="1162787"/>
                    </a:cubicBezTo>
                    <a:lnTo>
                      <a:pt x="208323" y="1131445"/>
                    </a:lnTo>
                    <a:lnTo>
                      <a:pt x="156551" y="1242300"/>
                    </a:lnTo>
                    <a:lnTo>
                      <a:pt x="144194" y="1249480"/>
                    </a:lnTo>
                    <a:cubicBezTo>
                      <a:pt x="105681" y="1260789"/>
                      <a:pt x="67718" y="1257438"/>
                      <a:pt x="30855" y="1236078"/>
                    </a:cubicBezTo>
                    <a:cubicBezTo>
                      <a:pt x="6647" y="1215977"/>
                      <a:pt x="320" y="1218907"/>
                      <a:pt x="44" y="1194198"/>
                    </a:cubicBezTo>
                    <a:cubicBezTo>
                      <a:pt x="-506" y="1173257"/>
                      <a:pt x="3896" y="1154412"/>
                      <a:pt x="22052" y="1123420"/>
                    </a:cubicBezTo>
                    <a:cubicBezTo>
                      <a:pt x="49287" y="1070230"/>
                      <a:pt x="101555" y="929931"/>
                      <a:pt x="102380" y="928255"/>
                    </a:cubicBezTo>
                    <a:cubicBezTo>
                      <a:pt x="190960" y="705030"/>
                      <a:pt x="246804" y="487671"/>
                      <a:pt x="295771" y="239317"/>
                    </a:cubicBezTo>
                    <a:cubicBezTo>
                      <a:pt x="301204" y="211990"/>
                      <a:pt x="310919" y="149405"/>
                      <a:pt x="322902" y="70172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2" name="Rounded Rectangle 7">
            <a:extLst>
              <a:ext uri="{FF2B5EF4-FFF2-40B4-BE49-F238E27FC236}">
                <a16:creationId xmlns:a16="http://schemas.microsoft.com/office/drawing/2014/main" id="{B4B95D4A-3631-4349-A899-D6B8D34EB5CB}"/>
              </a:ext>
            </a:extLst>
          </p:cNvPr>
          <p:cNvSpPr/>
          <p:nvPr/>
        </p:nvSpPr>
        <p:spPr>
          <a:xfrm>
            <a:off x="9937806" y="360665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C6C48DD-5687-4EFA-B880-66A41E2A9363}"/>
              </a:ext>
            </a:extLst>
          </p:cNvPr>
          <p:cNvSpPr txBox="1"/>
          <p:nvPr/>
        </p:nvSpPr>
        <p:spPr>
          <a:xfrm>
            <a:off x="4924576" y="4559352"/>
            <a:ext cx="68637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현황 및 행동 특성 분석으로 공중보건의 개입 효과 시각화</a:t>
            </a:r>
          </a:p>
        </p:txBody>
      </p:sp>
      <p:sp>
        <p:nvSpPr>
          <p:cNvPr id="229" name="TextBox 228">
            <a:hlinkClick r:id="rId5"/>
            <a:extLst>
              <a:ext uri="{FF2B5EF4-FFF2-40B4-BE49-F238E27FC236}">
                <a16:creationId xmlns:a16="http://schemas.microsoft.com/office/drawing/2014/main" id="{D24CFF10-D193-4474-A60B-CCEB903CE054}"/>
              </a:ext>
            </a:extLst>
          </p:cNvPr>
          <p:cNvSpPr txBox="1"/>
          <p:nvPr/>
        </p:nvSpPr>
        <p:spPr>
          <a:xfrm>
            <a:off x="5700292" y="5011905"/>
            <a:ext cx="607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박동호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서예지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유세빈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이희진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최재현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564933A-A62E-46A1-B1B4-AFF934CFA551}"/>
              </a:ext>
            </a:extLst>
          </p:cNvPr>
          <p:cNvGrpSpPr/>
          <p:nvPr/>
        </p:nvGrpSpPr>
        <p:grpSpPr>
          <a:xfrm>
            <a:off x="8331704" y="1687612"/>
            <a:ext cx="875523" cy="875523"/>
            <a:chOff x="7439070" y="1617445"/>
            <a:chExt cx="1618739" cy="1618739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1F1CB3E-CB5D-4699-BF34-30C5171454F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02E7F1B-5DC3-499A-B43C-3C6F1D1BD7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633FAE2-52D0-454F-9A45-9A95796BC3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8" y="2005943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C0EB566-40F9-43C0-91F9-3CE09CBD0E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3236D8D-FEAD-4D8B-BDC1-135B87481044}"/>
              </a:ext>
            </a:extLst>
          </p:cNvPr>
          <p:cNvGrpSpPr/>
          <p:nvPr/>
        </p:nvGrpSpPr>
        <p:grpSpPr>
          <a:xfrm>
            <a:off x="8892613" y="2125435"/>
            <a:ext cx="582212" cy="582212"/>
            <a:chOff x="7439070" y="1617445"/>
            <a:chExt cx="1618739" cy="1618739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2ABCAAF8-E7FB-42AA-9792-03EDF537F4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F84B740D-2278-432B-AA04-A3C97E301A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B77BDEE-3A79-41D2-9AE3-EDFAB16897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46FF0D8-3045-471C-903B-6E704B5E0B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E788107-F2FE-4638-BBF7-B0FF54B3C09A}"/>
              </a:ext>
            </a:extLst>
          </p:cNvPr>
          <p:cNvGrpSpPr/>
          <p:nvPr/>
        </p:nvGrpSpPr>
        <p:grpSpPr>
          <a:xfrm>
            <a:off x="5726996" y="2227554"/>
            <a:ext cx="1202676" cy="1202676"/>
            <a:chOff x="7439070" y="1617445"/>
            <a:chExt cx="1618739" cy="1618739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36BC3CE-1C87-44A9-94B9-5EFBF4B54B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50A3816-2341-484F-86D9-DEA3073935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B4B453D6-093B-4F83-85A0-F2810FFA58E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09D24F9-A8FB-4E38-AA6F-63739B3AFC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852EDB6-B41D-4EB9-9638-B261A9377E65}"/>
              </a:ext>
            </a:extLst>
          </p:cNvPr>
          <p:cNvGrpSpPr/>
          <p:nvPr/>
        </p:nvGrpSpPr>
        <p:grpSpPr>
          <a:xfrm>
            <a:off x="1204295" y="1880928"/>
            <a:ext cx="1305034" cy="1305034"/>
            <a:chOff x="7439070" y="1617445"/>
            <a:chExt cx="1618739" cy="1618739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E56F315-8908-4C86-B9CE-4C0DF9E18B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E98C787-2C63-4A24-832A-F0704B98446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49DF339-32B1-4C63-B970-F2B29CE6D1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87E81AA-27FE-41E5-BA7C-8733987F27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25C5D8E-A6AE-4F79-B64B-62A413567318}"/>
              </a:ext>
            </a:extLst>
          </p:cNvPr>
          <p:cNvGrpSpPr/>
          <p:nvPr/>
        </p:nvGrpSpPr>
        <p:grpSpPr>
          <a:xfrm>
            <a:off x="4325944" y="1050555"/>
            <a:ext cx="1762897" cy="1762897"/>
            <a:chOff x="7439070" y="1617445"/>
            <a:chExt cx="1618739" cy="1618739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8FC330F-CE5D-41A4-AED4-BD1C3B6BA1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95FD4E5-7EC4-48B0-AE26-AFDAC5CC292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234A89E-C33D-4B19-B615-ECCDB007AE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58C09C7-7827-4A57-9558-73610636F2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9596295B-9B91-4710-BEAF-AECDDC3B4701}"/>
              </a:ext>
            </a:extLst>
          </p:cNvPr>
          <p:cNvSpPr/>
          <p:nvPr/>
        </p:nvSpPr>
        <p:spPr>
          <a:xfrm>
            <a:off x="7323252" y="1977636"/>
            <a:ext cx="696798" cy="67817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89806-B5AE-462D-8025-A6FFFCA7C5B8}"/>
              </a:ext>
            </a:extLst>
          </p:cNvPr>
          <p:cNvSpPr txBox="1"/>
          <p:nvPr/>
        </p:nvSpPr>
        <p:spPr>
          <a:xfrm>
            <a:off x="10072716" y="320048"/>
            <a:ext cx="150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TENTEN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DA4C2D86-636D-4CA4-9177-06AF50AC4C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344"/>
    </mc:Choice>
    <mc:Fallback>
      <p:transition advTm="10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537BDAFF-3825-4E3D-9A94-4A290B5D071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221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75"/>
    </mc:Choice>
    <mc:Fallback>
      <p:transition spd="slow" advTm="2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FC6E640-0D71-4F97-9522-4B4AE32C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" y="4822"/>
            <a:ext cx="11397917" cy="6853178"/>
          </a:xfrm>
          <a:prstGeom prst="rect">
            <a:avLst/>
          </a:prstGeo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186ECA87-BCA0-4B10-9F37-B704A61612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7795"/>
      </p:ext>
    </p:extLst>
  </p:cSld>
  <p:clrMapOvr>
    <a:masterClrMapping/>
  </p:clrMapOvr>
  <p:transition advTm="1279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A98824C8-241C-4650-A301-6EDC0A1412E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ransition spd="med" advTm="529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1A5A66-A6DE-426B-856B-ED1083AFF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6" r="5596"/>
          <a:stretch/>
        </p:blipFill>
        <p:spPr>
          <a:xfrm>
            <a:off x="0" y="832450"/>
            <a:ext cx="12192000" cy="5193100"/>
          </a:xfrm>
          <a:prstGeom prst="rect">
            <a:avLst/>
          </a:prstGeom>
        </p:spPr>
      </p:pic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50E3E513-4A98-4B2D-AACB-BEB2890692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2413"/>
      </p:ext>
    </p:extLst>
  </p:cSld>
  <p:clrMapOvr>
    <a:masterClrMapping/>
  </p:clrMapOvr>
  <p:transition advTm="105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4BB8A-FE26-44CD-88C0-C9E1EFCD0B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5" r="20521"/>
          <a:stretch/>
        </p:blipFill>
        <p:spPr>
          <a:xfrm>
            <a:off x="510418" y="694616"/>
            <a:ext cx="11171164" cy="5468767"/>
          </a:xfrm>
          <a:prstGeom prst="rect">
            <a:avLst/>
          </a:prstGeom>
        </p:spPr>
      </p:pic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94DE2A10-AA93-4BA0-9084-E2A02FFEC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1746"/>
      </p:ext>
    </p:extLst>
  </p:cSld>
  <p:clrMapOvr>
    <a:masterClrMapping/>
  </p:clrMapOvr>
  <p:transition advTm="980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  <p:pic>
        <p:nvPicPr>
          <p:cNvPr id="16" name="비디오 15">
            <a:hlinkClick r:id="" action="ppaction://media"/>
            <a:extLst>
              <a:ext uri="{FF2B5EF4-FFF2-40B4-BE49-F238E27FC236}">
                <a16:creationId xmlns:a16="http://schemas.microsoft.com/office/drawing/2014/main" id="{D877E586-7FC6-4EF4-8546-3FE464EB3BD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309040"/>
      </p:ext>
    </p:extLst>
  </p:cSld>
  <p:clrMapOvr>
    <a:masterClrMapping/>
  </p:clrMapOvr>
  <p:transition spd="med" advTm="34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F309BA-F068-4EF6-9066-057F3481A4BE}"/>
              </a:ext>
            </a:extLst>
          </p:cNvPr>
          <p:cNvSpPr/>
          <p:nvPr/>
        </p:nvSpPr>
        <p:spPr>
          <a:xfrm>
            <a:off x="8305014" y="3031541"/>
            <a:ext cx="2265947" cy="721893"/>
          </a:xfrm>
          <a:prstGeom prst="roundRect">
            <a:avLst/>
          </a:prstGeom>
          <a:solidFill>
            <a:srgbClr val="2A78BD"/>
          </a:solidFill>
          <a:ln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non-essential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E4F170-EBAB-40F3-860C-AAEC7B169C4A}"/>
              </a:ext>
            </a:extLst>
          </p:cNvPr>
          <p:cNvSpPr/>
          <p:nvPr/>
        </p:nvSpPr>
        <p:spPr>
          <a:xfrm>
            <a:off x="3696092" y="2550697"/>
            <a:ext cx="2265947" cy="721893"/>
          </a:xfrm>
          <a:prstGeom prst="roundRect">
            <a:avLst/>
          </a:prstGeom>
          <a:solidFill>
            <a:srgbClr val="2A78BD"/>
          </a:solidFill>
          <a:ln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essential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94DDF-E60A-4558-B02B-739A30F37D38}"/>
              </a:ext>
            </a:extLst>
          </p:cNvPr>
          <p:cNvSpPr txBox="1"/>
          <p:nvPr/>
        </p:nvSpPr>
        <p:spPr>
          <a:xfrm>
            <a:off x="3789357" y="3334755"/>
            <a:ext cx="20794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necessity</a:t>
            </a: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medical</a:t>
            </a:r>
          </a:p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essential_edu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essential_admin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3A30F5-D4C3-4FB1-B25A-ED43986F014E}"/>
              </a:ext>
            </a:extLst>
          </p:cNvPr>
          <p:cNvSpPr/>
          <p:nvPr/>
        </p:nvSpPr>
        <p:spPr>
          <a:xfrm>
            <a:off x="2150428" y="895133"/>
            <a:ext cx="5357277" cy="5357277"/>
          </a:xfrm>
          <a:prstGeom prst="ellipse">
            <a:avLst/>
          </a:prstGeom>
          <a:noFill/>
          <a:ln w="76200"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8FA55BDE-BA7F-4D7F-A7F3-4545235E9F2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3690558"/>
      </p:ext>
    </p:extLst>
  </p:cSld>
  <p:clrMapOvr>
    <a:masterClrMapping/>
  </p:clrMapOvr>
  <p:transition advTm="1138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CAD2ED35-E3FA-4DC4-8778-FF960EF082A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839803"/>
      </p:ext>
    </p:extLst>
  </p:cSld>
  <p:clrMapOvr>
    <a:masterClrMapping/>
  </p:clrMapOvr>
  <p:transition spd="med" advTm="127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71A3627-C835-430B-87C1-F70548EBC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8" y="207758"/>
            <a:ext cx="10809933" cy="6442484"/>
          </a:xfrm>
          <a:prstGeom prst="rect">
            <a:avLst/>
          </a:prstGeom>
        </p:spPr>
      </p:pic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EAE525D2-6CB5-4D01-AD12-170170029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84896"/>
      </p:ext>
    </p:extLst>
  </p:cSld>
  <p:clrMapOvr>
    <a:masterClrMapping/>
  </p:clrMapOvr>
  <p:transition advTm="203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815BBD7-4DCD-4F59-8610-14C5CF52A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27" y="188560"/>
            <a:ext cx="7796346" cy="66694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38FDD3-F89A-47B9-A0D9-37258F57FB6D}"/>
              </a:ext>
            </a:extLst>
          </p:cNvPr>
          <p:cNvGrpSpPr/>
          <p:nvPr/>
        </p:nvGrpSpPr>
        <p:grpSpPr>
          <a:xfrm>
            <a:off x="344905" y="344488"/>
            <a:ext cx="11502190" cy="6096000"/>
            <a:chOff x="344905" y="309563"/>
            <a:chExt cx="11502190" cy="609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D3E416-E8AF-4777-82DB-B545CFCC0D9F}"/>
                </a:ext>
              </a:extLst>
            </p:cNvPr>
            <p:cNvSpPr/>
            <p:nvPr/>
          </p:nvSpPr>
          <p:spPr>
            <a:xfrm>
              <a:off x="344905" y="309563"/>
              <a:ext cx="11502190" cy="6096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공, 시계, 장치, 그리기이(가) 표시된 사진&#10;&#10;자동 생성된 설명">
              <a:extLst>
                <a:ext uri="{FF2B5EF4-FFF2-40B4-BE49-F238E27FC236}">
                  <a16:creationId xmlns:a16="http://schemas.microsoft.com/office/drawing/2014/main" id="{878915D5-121B-4B0A-8BC3-87816990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378" y="656139"/>
              <a:ext cx="9245244" cy="5402847"/>
            </a:xfrm>
            <a:prstGeom prst="rect">
              <a:avLst/>
            </a:prstGeom>
          </p:spPr>
        </p:pic>
      </p:grp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C19D08E3-349F-42CC-90FA-323715ABFF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6208161"/>
      </p:ext>
    </p:extLst>
  </p:cSld>
  <p:clrMapOvr>
    <a:masterClrMapping/>
  </p:clrMapOvr>
  <p:transition advTm="161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ECA38-D32C-4141-BC6E-17F24F2B14B6}"/>
              </a:ext>
            </a:extLst>
          </p:cNvPr>
          <p:cNvSpPr/>
          <p:nvPr/>
        </p:nvSpPr>
        <p:spPr>
          <a:xfrm>
            <a:off x="1371744" y="1444669"/>
            <a:ext cx="2564144" cy="5255122"/>
          </a:xfrm>
          <a:custGeom>
            <a:avLst/>
            <a:gdLst>
              <a:gd name="connsiteX0" fmla="*/ 1391553 w 1392710"/>
              <a:gd name="connsiteY0" fmla="*/ 361443 h 2854310"/>
              <a:gd name="connsiteX1" fmla="*/ 1337872 w 1392710"/>
              <a:gd name="connsiteY1" fmla="*/ 20540 h 2854310"/>
              <a:gd name="connsiteX2" fmla="*/ 1309094 w 1392710"/>
              <a:gd name="connsiteY2" fmla="*/ 3937 h 2854310"/>
              <a:gd name="connsiteX3" fmla="*/ 936093 w 1392710"/>
              <a:gd name="connsiteY3" fmla="*/ 142291 h 2854310"/>
              <a:gd name="connsiteX4" fmla="*/ 850314 w 1392710"/>
              <a:gd name="connsiteY4" fmla="*/ 173282 h 2854310"/>
              <a:gd name="connsiteX5" fmla="*/ 767302 w 1392710"/>
              <a:gd name="connsiteY5" fmla="*/ 203166 h 2854310"/>
              <a:gd name="connsiteX6" fmla="*/ 682630 w 1392710"/>
              <a:gd name="connsiteY6" fmla="*/ 235264 h 2854310"/>
              <a:gd name="connsiteX7" fmla="*/ 607366 w 1392710"/>
              <a:gd name="connsiteY7" fmla="*/ 256294 h 2854310"/>
              <a:gd name="connsiteX8" fmla="*/ 555898 w 1392710"/>
              <a:gd name="connsiteY8" fmla="*/ 255187 h 2854310"/>
              <a:gd name="connsiteX9" fmla="*/ 488935 w 1392710"/>
              <a:gd name="connsiteY9" fmla="*/ 318830 h 2854310"/>
              <a:gd name="connsiteX10" fmla="*/ 542063 w 1392710"/>
              <a:gd name="connsiteY10" fmla="*/ 423978 h 2854310"/>
              <a:gd name="connsiteX11" fmla="*/ 554238 w 1392710"/>
              <a:gd name="connsiteY11" fmla="*/ 447222 h 2854310"/>
              <a:gd name="connsiteX12" fmla="*/ 520480 w 1392710"/>
              <a:gd name="connsiteY12" fmla="*/ 578380 h 2854310"/>
              <a:gd name="connsiteX13" fmla="*/ 429167 w 1392710"/>
              <a:gd name="connsiteY13" fmla="*/ 587235 h 2854310"/>
              <a:gd name="connsiteX14" fmla="*/ 356116 w 1392710"/>
              <a:gd name="connsiteY14" fmla="*/ 528573 h 2854310"/>
              <a:gd name="connsiteX15" fmla="*/ 355009 w 1392710"/>
              <a:gd name="connsiteY15" fmla="*/ 505883 h 2854310"/>
              <a:gd name="connsiteX16" fmla="*/ 382127 w 1392710"/>
              <a:gd name="connsiteY16" fmla="*/ 451649 h 2854310"/>
              <a:gd name="connsiteX17" fmla="*/ 384894 w 1392710"/>
              <a:gd name="connsiteY17" fmla="*/ 443901 h 2854310"/>
              <a:gd name="connsiteX18" fmla="*/ 378253 w 1392710"/>
              <a:gd name="connsiteY18" fmla="*/ 389666 h 2854310"/>
              <a:gd name="connsiteX19" fmla="*/ 386554 w 1392710"/>
              <a:gd name="connsiteY19" fmla="*/ 342073 h 2854310"/>
              <a:gd name="connsiteX20" fmla="*/ 410351 w 1392710"/>
              <a:gd name="connsiteY20" fmla="*/ 259061 h 2854310"/>
              <a:gd name="connsiteX21" fmla="*/ 407030 w 1392710"/>
              <a:gd name="connsiteY21" fmla="*/ 254634 h 2854310"/>
              <a:gd name="connsiteX22" fmla="*/ 351135 w 1392710"/>
              <a:gd name="connsiteY22" fmla="*/ 186564 h 2854310"/>
              <a:gd name="connsiteX23" fmla="*/ 337300 w 1392710"/>
              <a:gd name="connsiteY23" fmla="*/ 173282 h 2854310"/>
              <a:gd name="connsiteX24" fmla="*/ 294134 w 1392710"/>
              <a:gd name="connsiteY24" fmla="*/ 120708 h 2854310"/>
              <a:gd name="connsiteX25" fmla="*/ 257055 w 1392710"/>
              <a:gd name="connsiteY25" fmla="*/ 82522 h 2854310"/>
              <a:gd name="connsiteX26" fmla="*/ 9679 w 1392710"/>
              <a:gd name="connsiteY26" fmla="*/ 158340 h 2854310"/>
              <a:gd name="connsiteX27" fmla="*/ 3592 w 1392710"/>
              <a:gd name="connsiteY27" fmla="*/ 203166 h 2854310"/>
              <a:gd name="connsiteX28" fmla="*/ 13553 w 1392710"/>
              <a:gd name="connsiteY28" fmla="*/ 265148 h 2854310"/>
              <a:gd name="connsiteX29" fmla="*/ 81070 w 1392710"/>
              <a:gd name="connsiteY29" fmla="*/ 416784 h 2854310"/>
              <a:gd name="connsiteX30" fmla="*/ 39564 w 1392710"/>
              <a:gd name="connsiteY30" fmla="*/ 426745 h 2854310"/>
              <a:gd name="connsiteX31" fmla="*/ 5252 w 1392710"/>
              <a:gd name="connsiteY31" fmla="*/ 465484 h 2854310"/>
              <a:gd name="connsiteX32" fmla="*/ 9126 w 1392710"/>
              <a:gd name="connsiteY32" fmla="*/ 489834 h 2854310"/>
              <a:gd name="connsiteX33" fmla="*/ 19641 w 1392710"/>
              <a:gd name="connsiteY33" fmla="*/ 612139 h 2854310"/>
              <a:gd name="connsiteX34" fmla="*/ 65574 w 1392710"/>
              <a:gd name="connsiteY34" fmla="*/ 941420 h 2854310"/>
              <a:gd name="connsiteX35" fmla="*/ 129217 w 1392710"/>
              <a:gd name="connsiteY35" fmla="*/ 1097482 h 2854310"/>
              <a:gd name="connsiteX36" fmla="*/ 138071 w 1392710"/>
              <a:gd name="connsiteY36" fmla="*/ 1132347 h 2854310"/>
              <a:gd name="connsiteX37" fmla="*/ 122022 w 1392710"/>
              <a:gd name="connsiteY37" fmla="*/ 1220340 h 2854310"/>
              <a:gd name="connsiteX38" fmla="*/ 55059 w 1392710"/>
              <a:gd name="connsiteY38" fmla="*/ 1579505 h 2854310"/>
              <a:gd name="connsiteX39" fmla="*/ 94352 w 1392710"/>
              <a:gd name="connsiteY39" fmla="*/ 1630419 h 2854310"/>
              <a:gd name="connsiteX40" fmla="*/ 121469 w 1392710"/>
              <a:gd name="connsiteY40" fmla="*/ 1663624 h 2854310"/>
              <a:gd name="connsiteX41" fmla="*/ 125896 w 1392710"/>
              <a:gd name="connsiteY41" fmla="*/ 2003420 h 2854310"/>
              <a:gd name="connsiteX42" fmla="*/ 110401 w 1392710"/>
              <a:gd name="connsiteY42" fmla="*/ 2190474 h 2854310"/>
              <a:gd name="connsiteX43" fmla="*/ 78303 w 1392710"/>
              <a:gd name="connsiteY43" fmla="*/ 2609961 h 2854310"/>
              <a:gd name="connsiteX44" fmla="*/ 76642 w 1392710"/>
              <a:gd name="connsiteY44" fmla="*/ 2632098 h 2854310"/>
              <a:gd name="connsiteX45" fmla="*/ 94905 w 1392710"/>
              <a:gd name="connsiteY45" fmla="*/ 2764917 h 2854310"/>
              <a:gd name="connsiteX46" fmla="*/ 117042 w 1392710"/>
              <a:gd name="connsiteY46" fmla="*/ 2784286 h 2854310"/>
              <a:gd name="connsiteX47" fmla="*/ 159654 w 1392710"/>
              <a:gd name="connsiteY47" fmla="*/ 2795355 h 2854310"/>
              <a:gd name="connsiteX48" fmla="*/ 303542 w 1392710"/>
              <a:gd name="connsiteY48" fmla="*/ 2831880 h 2854310"/>
              <a:gd name="connsiteX49" fmla="*/ 491702 w 1392710"/>
              <a:gd name="connsiteY49" fmla="*/ 2853463 h 2854310"/>
              <a:gd name="connsiteX50" fmla="*/ 532102 w 1392710"/>
              <a:gd name="connsiteY50" fmla="*/ 2819151 h 2854310"/>
              <a:gd name="connsiteX51" fmla="*/ 490042 w 1392710"/>
              <a:gd name="connsiteY51" fmla="*/ 2752188 h 2854310"/>
              <a:gd name="connsiteX52" fmla="*/ 410904 w 1392710"/>
              <a:gd name="connsiteY52" fmla="*/ 2707362 h 2854310"/>
              <a:gd name="connsiteX53" fmla="*/ 356116 w 1392710"/>
              <a:gd name="connsiteY53" fmla="*/ 2634311 h 2854310"/>
              <a:gd name="connsiteX54" fmla="*/ 351689 w 1392710"/>
              <a:gd name="connsiteY54" fmla="*/ 2565688 h 2854310"/>
              <a:gd name="connsiteX55" fmla="*/ 369398 w 1392710"/>
              <a:gd name="connsiteY55" fmla="*/ 2541338 h 2854310"/>
              <a:gd name="connsiteX56" fmla="*/ 449090 w 1392710"/>
              <a:gd name="connsiteY56" fmla="*/ 2518648 h 2854310"/>
              <a:gd name="connsiteX57" fmla="*/ 481741 w 1392710"/>
              <a:gd name="connsiteY57" fmla="*/ 2479356 h 2854310"/>
              <a:gd name="connsiteX58" fmla="*/ 441895 w 1392710"/>
              <a:gd name="connsiteY58" fmla="*/ 2441723 h 2854310"/>
              <a:gd name="connsiteX59" fmla="*/ 392641 w 1392710"/>
              <a:gd name="connsiteY59" fmla="*/ 2436189 h 2854310"/>
              <a:gd name="connsiteX60" fmla="*/ 369952 w 1392710"/>
              <a:gd name="connsiteY60" fmla="*/ 2420694 h 2854310"/>
              <a:gd name="connsiteX61" fmla="*/ 368845 w 1392710"/>
              <a:gd name="connsiteY61" fmla="*/ 2347090 h 2854310"/>
              <a:gd name="connsiteX62" fmla="*/ 380466 w 1392710"/>
              <a:gd name="connsiteY62" fmla="*/ 2293409 h 2854310"/>
              <a:gd name="connsiteX63" fmla="*/ 407584 w 1392710"/>
              <a:gd name="connsiteY63" fmla="*/ 2091413 h 2854310"/>
              <a:gd name="connsiteX64" fmla="*/ 439682 w 1392710"/>
              <a:gd name="connsiteY64" fmla="*/ 1965788 h 2854310"/>
              <a:gd name="connsiteX65" fmla="*/ 522694 w 1392710"/>
              <a:gd name="connsiteY65" fmla="*/ 1625438 h 2854310"/>
              <a:gd name="connsiteX66" fmla="*/ 563093 w 1392710"/>
              <a:gd name="connsiteY66" fmla="*/ 1595001 h 2854310"/>
              <a:gd name="connsiteX67" fmla="*/ 644445 w 1392710"/>
              <a:gd name="connsiteY67" fmla="*/ 1539106 h 2854310"/>
              <a:gd name="connsiteX68" fmla="*/ 671562 w 1392710"/>
              <a:gd name="connsiteY68" fmla="*/ 1401860 h 2854310"/>
              <a:gd name="connsiteX69" fmla="*/ 666581 w 1392710"/>
              <a:gd name="connsiteY69" fmla="*/ 1208718 h 2854310"/>
              <a:gd name="connsiteX70" fmla="*/ 652192 w 1392710"/>
              <a:gd name="connsiteY70" fmla="*/ 1133454 h 2854310"/>
              <a:gd name="connsiteX71" fmla="*/ 595191 w 1392710"/>
              <a:gd name="connsiteY71" fmla="*/ 937546 h 2854310"/>
              <a:gd name="connsiteX72" fmla="*/ 572501 w 1392710"/>
              <a:gd name="connsiteY72" fmla="*/ 852320 h 2854310"/>
              <a:gd name="connsiteX73" fmla="*/ 587996 w 1392710"/>
              <a:gd name="connsiteY73" fmla="*/ 826863 h 2854310"/>
              <a:gd name="connsiteX74" fmla="*/ 763428 w 1392710"/>
              <a:gd name="connsiteY74" fmla="*/ 779270 h 2854310"/>
              <a:gd name="connsiteX75" fmla="*/ 916724 w 1392710"/>
              <a:gd name="connsiteY75" fmla="*/ 716180 h 2854310"/>
              <a:gd name="connsiteX76" fmla="*/ 965978 w 1392710"/>
              <a:gd name="connsiteY76" fmla="*/ 653091 h 2854310"/>
              <a:gd name="connsiteX77" fmla="*/ 969298 w 1392710"/>
              <a:gd name="connsiteY77" fmla="*/ 626527 h 2854310"/>
              <a:gd name="connsiteX78" fmla="*/ 1037368 w 1392710"/>
              <a:gd name="connsiteY78" fmla="*/ 562885 h 2854310"/>
              <a:gd name="connsiteX79" fmla="*/ 1089389 w 1392710"/>
              <a:gd name="connsiteY79" fmla="*/ 503670 h 2854310"/>
              <a:gd name="connsiteX80" fmla="*/ 1145284 w 1392710"/>
              <a:gd name="connsiteY80" fmla="*/ 432279 h 2854310"/>
              <a:gd name="connsiteX81" fmla="*/ 1162440 w 1392710"/>
              <a:gd name="connsiteY81" fmla="*/ 405162 h 2854310"/>
              <a:gd name="connsiteX82" fmla="*/ 1187343 w 1392710"/>
              <a:gd name="connsiteY82" fmla="*/ 383579 h 2854310"/>
              <a:gd name="connsiteX83" fmla="*/ 1367202 w 1392710"/>
              <a:gd name="connsiteY83" fmla="*/ 389113 h 2854310"/>
              <a:gd name="connsiteX84" fmla="*/ 1391553 w 1392710"/>
              <a:gd name="connsiteY84" fmla="*/ 361443 h 2854310"/>
              <a:gd name="connsiteX85" fmla="*/ 885179 w 1392710"/>
              <a:gd name="connsiteY85" fmla="*/ 518058 h 2854310"/>
              <a:gd name="connsiteX86" fmla="*/ 734651 w 1392710"/>
              <a:gd name="connsiteY86" fmla="*/ 578380 h 2854310"/>
              <a:gd name="connsiteX87" fmla="*/ 719709 w 1392710"/>
              <a:gd name="connsiteY87" fmla="*/ 577827 h 2854310"/>
              <a:gd name="connsiteX88" fmla="*/ 723583 w 1392710"/>
              <a:gd name="connsiteY88" fmla="*/ 562885 h 2854310"/>
              <a:gd name="connsiteX89" fmla="*/ 708087 w 1392710"/>
              <a:gd name="connsiteY89" fmla="*/ 483193 h 2854310"/>
              <a:gd name="connsiteX90" fmla="*/ 688164 w 1392710"/>
              <a:gd name="connsiteY90" fmla="*/ 440581 h 2854310"/>
              <a:gd name="connsiteX91" fmla="*/ 673222 w 1392710"/>
              <a:gd name="connsiteY91" fmla="*/ 412356 h 2854310"/>
              <a:gd name="connsiteX92" fmla="*/ 662154 w 1392710"/>
              <a:gd name="connsiteY92" fmla="*/ 384132 h 2854310"/>
              <a:gd name="connsiteX93" fmla="*/ 689271 w 1392710"/>
              <a:gd name="connsiteY93" fmla="*/ 377491 h 2854310"/>
              <a:gd name="connsiteX94" fmla="*/ 832605 w 1392710"/>
              <a:gd name="connsiteY94" fmla="*/ 376938 h 2854310"/>
              <a:gd name="connsiteX95" fmla="*/ 894034 w 1392710"/>
              <a:gd name="connsiteY95" fmla="*/ 410143 h 2854310"/>
              <a:gd name="connsiteX96" fmla="*/ 924472 w 1392710"/>
              <a:gd name="connsiteY96" fmla="*/ 480426 h 2854310"/>
              <a:gd name="connsiteX97" fmla="*/ 885179 w 1392710"/>
              <a:gd name="connsiteY97" fmla="*/ 518058 h 2854310"/>
              <a:gd name="connsiteX98" fmla="*/ 957677 w 1392710"/>
              <a:gd name="connsiteY98" fmla="*/ 410696 h 2854310"/>
              <a:gd name="connsiteX99" fmla="*/ 916171 w 1392710"/>
              <a:gd name="connsiteY99" fmla="*/ 389666 h 2854310"/>
              <a:gd name="connsiteX100" fmla="*/ 928899 w 1392710"/>
              <a:gd name="connsiteY100" fmla="*/ 380812 h 2854310"/>
              <a:gd name="connsiteX101" fmla="*/ 994755 w 1392710"/>
              <a:gd name="connsiteY101" fmla="*/ 380812 h 2854310"/>
              <a:gd name="connsiteX102" fmla="*/ 957677 w 1392710"/>
              <a:gd name="connsiteY102" fmla="*/ 410696 h 285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92710" h="2854310">
                <a:moveTo>
                  <a:pt x="1391553" y="361443"/>
                </a:moveTo>
                <a:cubicBezTo>
                  <a:pt x="1372183" y="247993"/>
                  <a:pt x="1354474" y="133990"/>
                  <a:pt x="1337872" y="20540"/>
                </a:cubicBezTo>
                <a:cubicBezTo>
                  <a:pt x="1334551" y="-2150"/>
                  <a:pt x="1328464" y="-3257"/>
                  <a:pt x="1309094" y="3937"/>
                </a:cubicBezTo>
                <a:cubicBezTo>
                  <a:pt x="1185129" y="50424"/>
                  <a:pt x="1060611" y="96357"/>
                  <a:pt x="936093" y="142291"/>
                </a:cubicBezTo>
                <a:cubicBezTo>
                  <a:pt x="907316" y="152806"/>
                  <a:pt x="879092" y="162767"/>
                  <a:pt x="850314" y="173282"/>
                </a:cubicBezTo>
                <a:cubicBezTo>
                  <a:pt x="822644" y="183243"/>
                  <a:pt x="794973" y="193205"/>
                  <a:pt x="767302" y="203166"/>
                </a:cubicBezTo>
                <a:cubicBezTo>
                  <a:pt x="738525" y="213681"/>
                  <a:pt x="706427" y="218662"/>
                  <a:pt x="682630" y="235264"/>
                </a:cubicBezTo>
                <a:cubicBezTo>
                  <a:pt x="658280" y="251867"/>
                  <a:pt x="625075" y="224749"/>
                  <a:pt x="607366" y="256294"/>
                </a:cubicBezTo>
                <a:cubicBezTo>
                  <a:pt x="590763" y="240245"/>
                  <a:pt x="574161" y="259614"/>
                  <a:pt x="555898" y="255187"/>
                </a:cubicBezTo>
                <a:cubicBezTo>
                  <a:pt x="521033" y="246886"/>
                  <a:pt x="486168" y="283965"/>
                  <a:pt x="488935" y="318830"/>
                </a:cubicBezTo>
                <a:cubicBezTo>
                  <a:pt x="492256" y="361443"/>
                  <a:pt x="512732" y="394647"/>
                  <a:pt x="542063" y="423978"/>
                </a:cubicBezTo>
                <a:cubicBezTo>
                  <a:pt x="548704" y="430619"/>
                  <a:pt x="554238" y="436707"/>
                  <a:pt x="554238" y="447222"/>
                </a:cubicBezTo>
                <a:cubicBezTo>
                  <a:pt x="555345" y="494262"/>
                  <a:pt x="530441" y="534661"/>
                  <a:pt x="520480" y="578380"/>
                </a:cubicBezTo>
                <a:cubicBezTo>
                  <a:pt x="514946" y="603284"/>
                  <a:pt x="454624" y="607158"/>
                  <a:pt x="429167" y="587235"/>
                </a:cubicBezTo>
                <a:cubicBezTo>
                  <a:pt x="404263" y="567866"/>
                  <a:pt x="380466" y="547943"/>
                  <a:pt x="356116" y="528573"/>
                </a:cubicBezTo>
                <a:cubicBezTo>
                  <a:pt x="346708" y="520825"/>
                  <a:pt x="342834" y="515845"/>
                  <a:pt x="355009" y="505883"/>
                </a:cubicBezTo>
                <a:cubicBezTo>
                  <a:pt x="371058" y="492048"/>
                  <a:pt x="387661" y="477106"/>
                  <a:pt x="382127" y="451649"/>
                </a:cubicBezTo>
                <a:cubicBezTo>
                  <a:pt x="381573" y="449435"/>
                  <a:pt x="383233" y="446115"/>
                  <a:pt x="384894" y="443901"/>
                </a:cubicBezTo>
                <a:cubicBezTo>
                  <a:pt x="403710" y="423425"/>
                  <a:pt x="396515" y="407376"/>
                  <a:pt x="378253" y="389666"/>
                </a:cubicBezTo>
                <a:cubicBezTo>
                  <a:pt x="359437" y="370850"/>
                  <a:pt x="363311" y="355355"/>
                  <a:pt x="386554" y="342073"/>
                </a:cubicBezTo>
                <a:cubicBezTo>
                  <a:pt x="395962" y="337092"/>
                  <a:pt x="415331" y="268469"/>
                  <a:pt x="410351" y="259061"/>
                </a:cubicBezTo>
                <a:cubicBezTo>
                  <a:pt x="409244" y="257401"/>
                  <a:pt x="408137" y="255741"/>
                  <a:pt x="407030" y="254634"/>
                </a:cubicBezTo>
                <a:cubicBezTo>
                  <a:pt x="383233" y="236371"/>
                  <a:pt x="359990" y="217555"/>
                  <a:pt x="351135" y="186564"/>
                </a:cubicBezTo>
                <a:cubicBezTo>
                  <a:pt x="349475" y="181030"/>
                  <a:pt x="342281" y="177709"/>
                  <a:pt x="337300" y="173282"/>
                </a:cubicBezTo>
                <a:cubicBezTo>
                  <a:pt x="321251" y="157233"/>
                  <a:pt x="302435" y="141737"/>
                  <a:pt x="294134" y="120708"/>
                </a:cubicBezTo>
                <a:cubicBezTo>
                  <a:pt x="286386" y="101338"/>
                  <a:pt x="274211" y="90270"/>
                  <a:pt x="257055" y="82522"/>
                </a:cubicBezTo>
                <a:cubicBezTo>
                  <a:pt x="185111" y="49317"/>
                  <a:pt x="50632" y="90823"/>
                  <a:pt x="9679" y="158340"/>
                </a:cubicBezTo>
                <a:cubicBezTo>
                  <a:pt x="825" y="172729"/>
                  <a:pt x="-3602" y="188777"/>
                  <a:pt x="3592" y="203166"/>
                </a:cubicBezTo>
                <a:cubicBezTo>
                  <a:pt x="13553" y="223642"/>
                  <a:pt x="11340" y="244119"/>
                  <a:pt x="13553" y="265148"/>
                </a:cubicBezTo>
                <a:cubicBezTo>
                  <a:pt x="19641" y="321597"/>
                  <a:pt x="17427" y="382472"/>
                  <a:pt x="81070" y="416784"/>
                </a:cubicBezTo>
                <a:cubicBezTo>
                  <a:pt x="65574" y="425638"/>
                  <a:pt x="52846" y="426192"/>
                  <a:pt x="39564" y="426745"/>
                </a:cubicBezTo>
                <a:cubicBezTo>
                  <a:pt x="4145" y="427852"/>
                  <a:pt x="1378" y="431172"/>
                  <a:pt x="5252" y="465484"/>
                </a:cubicBezTo>
                <a:cubicBezTo>
                  <a:pt x="6359" y="473785"/>
                  <a:pt x="6912" y="482087"/>
                  <a:pt x="9126" y="489834"/>
                </a:cubicBezTo>
                <a:cubicBezTo>
                  <a:pt x="19087" y="530234"/>
                  <a:pt x="24068" y="572846"/>
                  <a:pt x="19641" y="612139"/>
                </a:cubicBezTo>
                <a:cubicBezTo>
                  <a:pt x="5806" y="726695"/>
                  <a:pt x="21855" y="835718"/>
                  <a:pt x="65574" y="941420"/>
                </a:cubicBezTo>
                <a:cubicBezTo>
                  <a:pt x="87157" y="993440"/>
                  <a:pt x="107634" y="1045461"/>
                  <a:pt x="129217" y="1097482"/>
                </a:cubicBezTo>
                <a:cubicBezTo>
                  <a:pt x="133644" y="1108551"/>
                  <a:pt x="136411" y="1120172"/>
                  <a:pt x="138071" y="1132347"/>
                </a:cubicBezTo>
                <a:cubicBezTo>
                  <a:pt x="141392" y="1163338"/>
                  <a:pt x="134197" y="1191009"/>
                  <a:pt x="122022" y="1220340"/>
                </a:cubicBezTo>
                <a:cubicBezTo>
                  <a:pt x="76089" y="1335450"/>
                  <a:pt x="66681" y="1457754"/>
                  <a:pt x="55059" y="1579505"/>
                </a:cubicBezTo>
                <a:cubicBezTo>
                  <a:pt x="51739" y="1612157"/>
                  <a:pt x="66128" y="1626545"/>
                  <a:pt x="94352" y="1630419"/>
                </a:cubicBezTo>
                <a:cubicBezTo>
                  <a:pt x="115381" y="1633186"/>
                  <a:pt x="120362" y="1644255"/>
                  <a:pt x="121469" y="1663624"/>
                </a:cubicBezTo>
                <a:cubicBezTo>
                  <a:pt x="127556" y="1777074"/>
                  <a:pt x="119809" y="1889970"/>
                  <a:pt x="125896" y="2003420"/>
                </a:cubicBezTo>
                <a:cubicBezTo>
                  <a:pt x="129217" y="2064849"/>
                  <a:pt x="114828" y="2127938"/>
                  <a:pt x="110401" y="2190474"/>
                </a:cubicBezTo>
                <a:cubicBezTo>
                  <a:pt x="100439" y="2330487"/>
                  <a:pt x="72769" y="2468841"/>
                  <a:pt x="78303" y="2609961"/>
                </a:cubicBezTo>
                <a:cubicBezTo>
                  <a:pt x="78303" y="2617155"/>
                  <a:pt x="78303" y="2624903"/>
                  <a:pt x="76642" y="2632098"/>
                </a:cubicBezTo>
                <a:cubicBezTo>
                  <a:pt x="66128" y="2678584"/>
                  <a:pt x="83837" y="2721751"/>
                  <a:pt x="94905" y="2764917"/>
                </a:cubicBezTo>
                <a:cubicBezTo>
                  <a:pt x="97672" y="2775432"/>
                  <a:pt x="107080" y="2781519"/>
                  <a:pt x="117042" y="2784286"/>
                </a:cubicBezTo>
                <a:cubicBezTo>
                  <a:pt x="130877" y="2788713"/>
                  <a:pt x="145266" y="2793694"/>
                  <a:pt x="159654" y="2795355"/>
                </a:cubicBezTo>
                <a:cubicBezTo>
                  <a:pt x="209462" y="2801442"/>
                  <a:pt x="256502" y="2813617"/>
                  <a:pt x="303542" y="2831880"/>
                </a:cubicBezTo>
                <a:cubicBezTo>
                  <a:pt x="363864" y="2855123"/>
                  <a:pt x="428060" y="2855677"/>
                  <a:pt x="491702" y="2853463"/>
                </a:cubicBezTo>
                <a:cubicBezTo>
                  <a:pt x="513286" y="2852910"/>
                  <a:pt x="527121" y="2841288"/>
                  <a:pt x="532102" y="2819151"/>
                </a:cubicBezTo>
                <a:cubicBezTo>
                  <a:pt x="537082" y="2795908"/>
                  <a:pt x="524907" y="2773218"/>
                  <a:pt x="490042" y="2752188"/>
                </a:cubicBezTo>
                <a:cubicBezTo>
                  <a:pt x="464032" y="2736693"/>
                  <a:pt x="436915" y="2722857"/>
                  <a:pt x="410904" y="2707362"/>
                </a:cubicBezTo>
                <a:cubicBezTo>
                  <a:pt x="382680" y="2690759"/>
                  <a:pt x="364971" y="2666409"/>
                  <a:pt x="356116" y="2634311"/>
                </a:cubicBezTo>
                <a:cubicBezTo>
                  <a:pt x="349475" y="2611621"/>
                  <a:pt x="354456" y="2588378"/>
                  <a:pt x="351689" y="2565688"/>
                </a:cubicBezTo>
                <a:cubicBezTo>
                  <a:pt x="349475" y="2549639"/>
                  <a:pt x="355563" y="2544658"/>
                  <a:pt x="369398" y="2541338"/>
                </a:cubicBezTo>
                <a:cubicBezTo>
                  <a:pt x="395962" y="2534697"/>
                  <a:pt x="423079" y="2528056"/>
                  <a:pt x="449090" y="2518648"/>
                </a:cubicBezTo>
                <a:cubicBezTo>
                  <a:pt x="466245" y="2512007"/>
                  <a:pt x="484508" y="2498725"/>
                  <a:pt x="481741" y="2479356"/>
                </a:cubicBezTo>
                <a:cubicBezTo>
                  <a:pt x="478974" y="2460539"/>
                  <a:pt x="462372" y="2445597"/>
                  <a:pt x="441895" y="2441723"/>
                </a:cubicBezTo>
                <a:cubicBezTo>
                  <a:pt x="425846" y="2438403"/>
                  <a:pt x="409244" y="2437296"/>
                  <a:pt x="392641" y="2436189"/>
                </a:cubicBezTo>
                <a:cubicBezTo>
                  <a:pt x="381573" y="2435636"/>
                  <a:pt x="372165" y="2432869"/>
                  <a:pt x="369952" y="2420694"/>
                </a:cubicBezTo>
                <a:cubicBezTo>
                  <a:pt x="364417" y="2396344"/>
                  <a:pt x="359437" y="2371440"/>
                  <a:pt x="368845" y="2347090"/>
                </a:cubicBezTo>
                <a:cubicBezTo>
                  <a:pt x="375486" y="2329380"/>
                  <a:pt x="378806" y="2311671"/>
                  <a:pt x="380466" y="2293409"/>
                </a:cubicBezTo>
                <a:cubicBezTo>
                  <a:pt x="386001" y="2225892"/>
                  <a:pt x="386001" y="2157269"/>
                  <a:pt x="407584" y="2091413"/>
                </a:cubicBezTo>
                <a:cubicBezTo>
                  <a:pt x="420866" y="2050460"/>
                  <a:pt x="433041" y="2008401"/>
                  <a:pt x="439682" y="1965788"/>
                </a:cubicBezTo>
                <a:cubicBezTo>
                  <a:pt x="457944" y="1849571"/>
                  <a:pt x="495576" y="1738888"/>
                  <a:pt x="522694" y="1625438"/>
                </a:cubicBezTo>
                <a:cubicBezTo>
                  <a:pt x="528228" y="1602195"/>
                  <a:pt x="539849" y="1594447"/>
                  <a:pt x="563093" y="1595001"/>
                </a:cubicBezTo>
                <a:cubicBezTo>
                  <a:pt x="609026" y="1595554"/>
                  <a:pt x="628949" y="1581165"/>
                  <a:pt x="644445" y="1539106"/>
                </a:cubicBezTo>
                <a:cubicBezTo>
                  <a:pt x="661047" y="1494833"/>
                  <a:pt x="671008" y="1449453"/>
                  <a:pt x="671562" y="1401860"/>
                </a:cubicBezTo>
                <a:cubicBezTo>
                  <a:pt x="672669" y="1337664"/>
                  <a:pt x="658833" y="1273468"/>
                  <a:pt x="666581" y="1208718"/>
                </a:cubicBezTo>
                <a:cubicBezTo>
                  <a:pt x="669902" y="1182708"/>
                  <a:pt x="659940" y="1157804"/>
                  <a:pt x="652192" y="1133454"/>
                </a:cubicBezTo>
                <a:cubicBezTo>
                  <a:pt x="632823" y="1068151"/>
                  <a:pt x="602939" y="1006169"/>
                  <a:pt x="595191" y="937546"/>
                </a:cubicBezTo>
                <a:cubicBezTo>
                  <a:pt x="591870" y="908215"/>
                  <a:pt x="585783" y="878884"/>
                  <a:pt x="572501" y="852320"/>
                </a:cubicBezTo>
                <a:cubicBezTo>
                  <a:pt x="563093" y="833504"/>
                  <a:pt x="570287" y="827970"/>
                  <a:pt x="587996" y="826863"/>
                </a:cubicBezTo>
                <a:cubicBezTo>
                  <a:pt x="649425" y="822989"/>
                  <a:pt x="706980" y="803066"/>
                  <a:pt x="763428" y="779270"/>
                </a:cubicBezTo>
                <a:cubicBezTo>
                  <a:pt x="814342" y="757686"/>
                  <a:pt x="864703" y="735550"/>
                  <a:pt x="916724" y="716180"/>
                </a:cubicBezTo>
                <a:cubicBezTo>
                  <a:pt x="952142" y="702898"/>
                  <a:pt x="963764" y="690723"/>
                  <a:pt x="965978" y="653091"/>
                </a:cubicBezTo>
                <a:cubicBezTo>
                  <a:pt x="966531" y="644237"/>
                  <a:pt x="961550" y="632615"/>
                  <a:pt x="969298" y="626527"/>
                </a:cubicBezTo>
                <a:cubicBezTo>
                  <a:pt x="994202" y="607711"/>
                  <a:pt x="1015785" y="586128"/>
                  <a:pt x="1037368" y="562885"/>
                </a:cubicBezTo>
                <a:cubicBezTo>
                  <a:pt x="1055631" y="543515"/>
                  <a:pt x="1077214" y="528020"/>
                  <a:pt x="1089389" y="503670"/>
                </a:cubicBezTo>
                <a:cubicBezTo>
                  <a:pt x="1103224" y="475999"/>
                  <a:pt x="1122594" y="452756"/>
                  <a:pt x="1145284" y="432279"/>
                </a:cubicBezTo>
                <a:cubicBezTo>
                  <a:pt x="1153585" y="424532"/>
                  <a:pt x="1163546" y="416784"/>
                  <a:pt x="1162440" y="405162"/>
                </a:cubicBezTo>
                <a:cubicBezTo>
                  <a:pt x="1159672" y="383579"/>
                  <a:pt x="1171848" y="383026"/>
                  <a:pt x="1187343" y="383579"/>
                </a:cubicBezTo>
                <a:cubicBezTo>
                  <a:pt x="1247112" y="385239"/>
                  <a:pt x="1307434" y="386346"/>
                  <a:pt x="1367202" y="389113"/>
                </a:cubicBezTo>
                <a:cubicBezTo>
                  <a:pt x="1387679" y="389666"/>
                  <a:pt x="1395980" y="386899"/>
                  <a:pt x="1391553" y="361443"/>
                </a:cubicBezTo>
                <a:close/>
                <a:moveTo>
                  <a:pt x="885179" y="518058"/>
                </a:moveTo>
                <a:cubicBezTo>
                  <a:pt x="836479" y="540748"/>
                  <a:pt x="786672" y="563438"/>
                  <a:pt x="734651" y="578380"/>
                </a:cubicBezTo>
                <a:cubicBezTo>
                  <a:pt x="729670" y="580041"/>
                  <a:pt x="723583" y="583361"/>
                  <a:pt x="719709" y="577827"/>
                </a:cubicBezTo>
                <a:cubicBezTo>
                  <a:pt x="715835" y="572293"/>
                  <a:pt x="721369" y="567866"/>
                  <a:pt x="723583" y="562885"/>
                </a:cubicBezTo>
                <a:cubicBezTo>
                  <a:pt x="737418" y="532447"/>
                  <a:pt x="729117" y="505883"/>
                  <a:pt x="708087" y="483193"/>
                </a:cubicBezTo>
                <a:cubicBezTo>
                  <a:pt x="696465" y="470465"/>
                  <a:pt x="686504" y="458843"/>
                  <a:pt x="688164" y="440581"/>
                </a:cubicBezTo>
                <a:cubicBezTo>
                  <a:pt x="689271" y="428959"/>
                  <a:pt x="682077" y="418997"/>
                  <a:pt x="673222" y="412356"/>
                </a:cubicBezTo>
                <a:cubicBezTo>
                  <a:pt x="663261" y="404609"/>
                  <a:pt x="657726" y="395754"/>
                  <a:pt x="662154" y="384132"/>
                </a:cubicBezTo>
                <a:cubicBezTo>
                  <a:pt x="667135" y="371404"/>
                  <a:pt x="679863" y="377491"/>
                  <a:pt x="689271" y="377491"/>
                </a:cubicBezTo>
                <a:cubicBezTo>
                  <a:pt x="736865" y="376938"/>
                  <a:pt x="785012" y="378598"/>
                  <a:pt x="832605" y="376938"/>
                </a:cubicBezTo>
                <a:cubicBezTo>
                  <a:pt x="860829" y="375831"/>
                  <a:pt x="879092" y="386899"/>
                  <a:pt x="894034" y="410143"/>
                </a:cubicBezTo>
                <a:cubicBezTo>
                  <a:pt x="907316" y="431726"/>
                  <a:pt x="916171" y="454416"/>
                  <a:pt x="924472" y="480426"/>
                </a:cubicBezTo>
                <a:cubicBezTo>
                  <a:pt x="916724" y="497582"/>
                  <a:pt x="900675" y="510864"/>
                  <a:pt x="885179" y="518058"/>
                </a:cubicBezTo>
                <a:close/>
                <a:moveTo>
                  <a:pt x="957677" y="410696"/>
                </a:moveTo>
                <a:cubicBezTo>
                  <a:pt x="942734" y="420104"/>
                  <a:pt x="918938" y="406822"/>
                  <a:pt x="916171" y="389666"/>
                </a:cubicBezTo>
                <a:cubicBezTo>
                  <a:pt x="914510" y="378598"/>
                  <a:pt x="922811" y="380812"/>
                  <a:pt x="928899" y="380812"/>
                </a:cubicBezTo>
                <a:cubicBezTo>
                  <a:pt x="948822" y="380259"/>
                  <a:pt x="968745" y="380812"/>
                  <a:pt x="994755" y="380812"/>
                </a:cubicBezTo>
                <a:cubicBezTo>
                  <a:pt x="982027" y="398521"/>
                  <a:pt x="969298" y="404055"/>
                  <a:pt x="957677" y="410696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C4CF3-369E-4C7D-B661-86BC4E3F8774}"/>
              </a:ext>
            </a:extLst>
          </p:cNvPr>
          <p:cNvGrpSpPr/>
          <p:nvPr/>
        </p:nvGrpSpPr>
        <p:grpSpPr>
          <a:xfrm>
            <a:off x="4456665" y="382860"/>
            <a:ext cx="5227386" cy="2123618"/>
            <a:chOff x="3482307" y="382860"/>
            <a:chExt cx="5227386" cy="212361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5D7446-C822-4AF3-BEBF-DE48094C040C}"/>
                </a:ext>
              </a:extLst>
            </p:cNvPr>
            <p:cNvSpPr/>
            <p:nvPr/>
          </p:nvSpPr>
          <p:spPr>
            <a:xfrm>
              <a:off x="3645635" y="382860"/>
              <a:ext cx="4920183" cy="2123618"/>
            </a:xfrm>
            <a:custGeom>
              <a:avLst/>
              <a:gdLst>
                <a:gd name="connsiteX0" fmla="*/ 247702 w 4920183"/>
                <a:gd name="connsiteY0" fmla="*/ 1827940 h 2123618"/>
                <a:gd name="connsiteX1" fmla="*/ 465193 w 4920183"/>
                <a:gd name="connsiteY1" fmla="*/ 1406792 h 2123618"/>
                <a:gd name="connsiteX2" fmla="*/ 449144 w 4920183"/>
                <a:gd name="connsiteY2" fmla="*/ 1371927 h 2123618"/>
                <a:gd name="connsiteX3" fmla="*/ 135912 w 4920183"/>
                <a:gd name="connsiteY3" fmla="*/ 1304964 h 2123618"/>
                <a:gd name="connsiteX4" fmla="*/ 106028 w 4920183"/>
                <a:gd name="connsiteY4" fmla="*/ 1300537 h 2123618"/>
                <a:gd name="connsiteX5" fmla="*/ 326 w 4920183"/>
                <a:gd name="connsiteY5" fmla="*/ 1176573 h 2123618"/>
                <a:gd name="connsiteX6" fmla="*/ 30210 w 4920183"/>
                <a:gd name="connsiteY6" fmla="*/ 1059802 h 2123618"/>
                <a:gd name="connsiteX7" fmla="*/ 356171 w 4920183"/>
                <a:gd name="connsiteY7" fmla="*/ 373570 h 2123618"/>
                <a:gd name="connsiteX8" fmla="*/ 455232 w 4920183"/>
                <a:gd name="connsiteY8" fmla="*/ 151651 h 2123618"/>
                <a:gd name="connsiteX9" fmla="*/ 685452 w 4920183"/>
                <a:gd name="connsiteY9" fmla="*/ 16 h 2123618"/>
                <a:gd name="connsiteX10" fmla="*/ 1010859 w 4920183"/>
                <a:gd name="connsiteY10" fmla="*/ 24919 h 2123618"/>
                <a:gd name="connsiteX11" fmla="*/ 1564272 w 4920183"/>
                <a:gd name="connsiteY11" fmla="*/ 72513 h 2123618"/>
                <a:gd name="connsiteX12" fmla="*/ 2103850 w 4920183"/>
                <a:gd name="connsiteY12" fmla="*/ 119553 h 2123618"/>
                <a:gd name="connsiteX13" fmla="*/ 2524998 w 4920183"/>
                <a:gd name="connsiteY13" fmla="*/ 155525 h 2123618"/>
                <a:gd name="connsiteX14" fmla="*/ 3001487 w 4920183"/>
                <a:gd name="connsiteY14" fmla="*/ 197584 h 2123618"/>
                <a:gd name="connsiteX15" fmla="*/ 3414886 w 4920183"/>
                <a:gd name="connsiteY15" fmla="*/ 233003 h 2123618"/>
                <a:gd name="connsiteX16" fmla="*/ 3827733 w 4920183"/>
                <a:gd name="connsiteY16" fmla="*/ 269528 h 2123618"/>
                <a:gd name="connsiteX17" fmla="*/ 4243900 w 4920183"/>
                <a:gd name="connsiteY17" fmla="*/ 304946 h 2123618"/>
                <a:gd name="connsiteX18" fmla="*/ 4438148 w 4920183"/>
                <a:gd name="connsiteY18" fmla="*/ 331510 h 2123618"/>
                <a:gd name="connsiteX19" fmla="*/ 4610259 w 4920183"/>
                <a:gd name="connsiteY19" fmla="*/ 493107 h 2123618"/>
                <a:gd name="connsiteX20" fmla="*/ 4699912 w 4920183"/>
                <a:gd name="connsiteY20" fmla="*/ 846185 h 2123618"/>
                <a:gd name="connsiteX21" fmla="*/ 4899141 w 4920183"/>
                <a:gd name="connsiteY21" fmla="*/ 1803590 h 2123618"/>
                <a:gd name="connsiteX22" fmla="*/ 4919064 w 4920183"/>
                <a:gd name="connsiteY22" fmla="*/ 1926448 h 2123618"/>
                <a:gd name="connsiteX23" fmla="*/ 4753040 w 4920183"/>
                <a:gd name="connsiteY23" fmla="*/ 2121249 h 2123618"/>
                <a:gd name="connsiteX24" fmla="*/ 4506771 w 4920183"/>
                <a:gd name="connsiteY24" fmla="*/ 2096899 h 2123618"/>
                <a:gd name="connsiteX25" fmla="*/ 3729779 w 4920183"/>
                <a:gd name="connsiteY25" fmla="*/ 1954672 h 2123618"/>
                <a:gd name="connsiteX26" fmla="*/ 2705410 w 4920183"/>
                <a:gd name="connsiteY26" fmla="*/ 1767618 h 2123618"/>
                <a:gd name="connsiteX27" fmla="*/ 1355082 w 4920183"/>
                <a:gd name="connsiteY27" fmla="*/ 1521902 h 2123618"/>
                <a:gd name="connsiteX28" fmla="*/ 1097191 w 4920183"/>
                <a:gd name="connsiteY28" fmla="*/ 1474309 h 2123618"/>
                <a:gd name="connsiteX29" fmla="*/ 1046277 w 4920183"/>
                <a:gd name="connsiteY29" fmla="*/ 1480396 h 2123618"/>
                <a:gd name="connsiteX30" fmla="*/ 278693 w 4920183"/>
                <a:gd name="connsiteY30" fmla="*/ 1815765 h 2123618"/>
                <a:gd name="connsiteX31" fmla="*/ 247702 w 4920183"/>
                <a:gd name="connsiteY31" fmla="*/ 1827940 h 212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20183" h="2123618">
                  <a:moveTo>
                    <a:pt x="247702" y="1827940"/>
                  </a:moveTo>
                  <a:cubicBezTo>
                    <a:pt x="322413" y="1682946"/>
                    <a:pt x="392696" y="1544592"/>
                    <a:pt x="465193" y="1406792"/>
                  </a:cubicBezTo>
                  <a:cubicBezTo>
                    <a:pt x="477368" y="1383549"/>
                    <a:pt x="474048" y="1377462"/>
                    <a:pt x="449144" y="1371927"/>
                  </a:cubicBezTo>
                  <a:cubicBezTo>
                    <a:pt x="344549" y="1350898"/>
                    <a:pt x="239954" y="1327654"/>
                    <a:pt x="135912" y="1304964"/>
                  </a:cubicBezTo>
                  <a:cubicBezTo>
                    <a:pt x="125951" y="1302751"/>
                    <a:pt x="115989" y="1301644"/>
                    <a:pt x="106028" y="1300537"/>
                  </a:cubicBezTo>
                  <a:cubicBezTo>
                    <a:pt x="36851" y="1293343"/>
                    <a:pt x="-4101" y="1246303"/>
                    <a:pt x="326" y="1176573"/>
                  </a:cubicBezTo>
                  <a:cubicBezTo>
                    <a:pt x="2540" y="1135620"/>
                    <a:pt x="12501" y="1096881"/>
                    <a:pt x="30210" y="1059802"/>
                  </a:cubicBezTo>
                  <a:cubicBezTo>
                    <a:pt x="139233" y="831243"/>
                    <a:pt x="248255" y="602683"/>
                    <a:pt x="356171" y="373570"/>
                  </a:cubicBezTo>
                  <a:cubicBezTo>
                    <a:pt x="390482" y="300519"/>
                    <a:pt x="423134" y="225808"/>
                    <a:pt x="455232" y="151651"/>
                  </a:cubicBezTo>
                  <a:cubicBezTo>
                    <a:pt x="496738" y="56464"/>
                    <a:pt x="581963" y="-1091"/>
                    <a:pt x="685452" y="16"/>
                  </a:cubicBezTo>
                  <a:cubicBezTo>
                    <a:pt x="794474" y="1123"/>
                    <a:pt x="902390" y="16065"/>
                    <a:pt x="1010859" y="24919"/>
                  </a:cubicBezTo>
                  <a:cubicBezTo>
                    <a:pt x="1195699" y="39861"/>
                    <a:pt x="1379985" y="56464"/>
                    <a:pt x="1564272" y="72513"/>
                  </a:cubicBezTo>
                  <a:cubicBezTo>
                    <a:pt x="1744131" y="88008"/>
                    <a:pt x="1923991" y="104057"/>
                    <a:pt x="2103850" y="119553"/>
                  </a:cubicBezTo>
                  <a:cubicBezTo>
                    <a:pt x="2244417" y="131728"/>
                    <a:pt x="2384984" y="143350"/>
                    <a:pt x="2524998" y="155525"/>
                  </a:cubicBezTo>
                  <a:cubicBezTo>
                    <a:pt x="2683828" y="169360"/>
                    <a:pt x="2842657" y="183749"/>
                    <a:pt x="3001487" y="197584"/>
                  </a:cubicBezTo>
                  <a:cubicBezTo>
                    <a:pt x="3139287" y="209759"/>
                    <a:pt x="3277086" y="220828"/>
                    <a:pt x="3414886" y="233003"/>
                  </a:cubicBezTo>
                  <a:cubicBezTo>
                    <a:pt x="3552687" y="245178"/>
                    <a:pt x="3690486" y="257353"/>
                    <a:pt x="3827733" y="269528"/>
                  </a:cubicBezTo>
                  <a:cubicBezTo>
                    <a:pt x="3966086" y="281703"/>
                    <a:pt x="4104993" y="292218"/>
                    <a:pt x="4243900" y="304946"/>
                  </a:cubicBezTo>
                  <a:cubicBezTo>
                    <a:pt x="4308649" y="311034"/>
                    <a:pt x="4374505" y="311587"/>
                    <a:pt x="4438148" y="331510"/>
                  </a:cubicBezTo>
                  <a:cubicBezTo>
                    <a:pt x="4521713" y="358074"/>
                    <a:pt x="4579822" y="408988"/>
                    <a:pt x="4610259" y="493107"/>
                  </a:cubicBezTo>
                  <a:cubicBezTo>
                    <a:pt x="4652319" y="608217"/>
                    <a:pt x="4675009" y="727201"/>
                    <a:pt x="4699912" y="846185"/>
                  </a:cubicBezTo>
                  <a:cubicBezTo>
                    <a:pt x="4766322" y="1165504"/>
                    <a:pt x="4833285" y="1484270"/>
                    <a:pt x="4899141" y="1803590"/>
                  </a:cubicBezTo>
                  <a:cubicBezTo>
                    <a:pt x="4907442" y="1843989"/>
                    <a:pt x="4915190" y="1884942"/>
                    <a:pt x="4919064" y="1926448"/>
                  </a:cubicBezTo>
                  <a:cubicBezTo>
                    <a:pt x="4929579" y="2038237"/>
                    <a:pt x="4865383" y="2110181"/>
                    <a:pt x="4753040" y="2121249"/>
                  </a:cubicBezTo>
                  <a:cubicBezTo>
                    <a:pt x="4668368" y="2130104"/>
                    <a:pt x="4588123" y="2112395"/>
                    <a:pt x="4506771" y="2096899"/>
                  </a:cubicBezTo>
                  <a:cubicBezTo>
                    <a:pt x="4247774" y="2048752"/>
                    <a:pt x="3988776" y="2001712"/>
                    <a:pt x="3729779" y="1954672"/>
                  </a:cubicBezTo>
                  <a:cubicBezTo>
                    <a:pt x="3388323" y="1892136"/>
                    <a:pt x="3046867" y="1829600"/>
                    <a:pt x="2705410" y="1767618"/>
                  </a:cubicBezTo>
                  <a:cubicBezTo>
                    <a:pt x="2255485" y="1685159"/>
                    <a:pt x="1805560" y="1603808"/>
                    <a:pt x="1355082" y="1521902"/>
                  </a:cubicBezTo>
                  <a:cubicBezTo>
                    <a:pt x="1268749" y="1506407"/>
                    <a:pt x="1182970" y="1490358"/>
                    <a:pt x="1097191" y="1474309"/>
                  </a:cubicBezTo>
                  <a:cubicBezTo>
                    <a:pt x="1079482" y="1470988"/>
                    <a:pt x="1063433" y="1473202"/>
                    <a:pt x="1046277" y="1480396"/>
                  </a:cubicBezTo>
                  <a:cubicBezTo>
                    <a:pt x="790600" y="1592739"/>
                    <a:pt x="534923" y="1703975"/>
                    <a:pt x="278693" y="1815765"/>
                  </a:cubicBezTo>
                  <a:cubicBezTo>
                    <a:pt x="270392" y="1819086"/>
                    <a:pt x="262090" y="1822406"/>
                    <a:pt x="247702" y="1827940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AE30791-9F6E-4838-B1EF-B0D539C28227}"/>
                </a:ext>
              </a:extLst>
            </p:cNvPr>
            <p:cNvSpPr/>
            <p:nvPr/>
          </p:nvSpPr>
          <p:spPr>
            <a:xfrm>
              <a:off x="6465602" y="400374"/>
              <a:ext cx="2244091" cy="1206652"/>
            </a:xfrm>
            <a:custGeom>
              <a:avLst/>
              <a:gdLst>
                <a:gd name="connsiteX0" fmla="*/ 0 w 2244091"/>
                <a:gd name="connsiteY0" fmla="*/ 211 h 1206652"/>
                <a:gd name="connsiteX1" fmla="*/ 90206 w 2244091"/>
                <a:gd name="connsiteY1" fmla="*/ 211 h 1206652"/>
                <a:gd name="connsiteX2" fmla="*/ 939143 w 2244091"/>
                <a:gd name="connsiteY2" fmla="*/ 19027 h 1206652"/>
                <a:gd name="connsiteX3" fmla="*/ 1604345 w 2244091"/>
                <a:gd name="connsiteY3" fmla="*/ 55553 h 1206652"/>
                <a:gd name="connsiteX4" fmla="*/ 1866110 w 2244091"/>
                <a:gd name="connsiteY4" fmla="*/ 76582 h 1206652"/>
                <a:gd name="connsiteX5" fmla="*/ 2079728 w 2244091"/>
                <a:gd name="connsiteY5" fmla="*/ 242606 h 1206652"/>
                <a:gd name="connsiteX6" fmla="*/ 2159973 w 2244091"/>
                <a:gd name="connsiteY6" fmla="*/ 557498 h 1206652"/>
                <a:gd name="connsiteX7" fmla="*/ 2235790 w 2244091"/>
                <a:gd name="connsiteY7" fmla="*/ 1118660 h 1206652"/>
                <a:gd name="connsiteX8" fmla="*/ 2244091 w 2244091"/>
                <a:gd name="connsiteY8" fmla="*/ 1206652 h 1206652"/>
                <a:gd name="connsiteX9" fmla="*/ 2231916 w 2244091"/>
                <a:gd name="connsiteY9" fmla="*/ 1185069 h 1206652"/>
                <a:gd name="connsiteX10" fmla="*/ 2022173 w 2244091"/>
                <a:gd name="connsiteY10" fmla="*/ 449583 h 1206652"/>
                <a:gd name="connsiteX11" fmla="*/ 1946908 w 2244091"/>
                <a:gd name="connsiteY11" fmla="*/ 259762 h 1206652"/>
                <a:gd name="connsiteX12" fmla="*/ 1827925 w 2244091"/>
                <a:gd name="connsiteY12" fmla="*/ 182838 h 1206652"/>
                <a:gd name="connsiteX13" fmla="*/ 1392388 w 2244091"/>
                <a:gd name="connsiteY13" fmla="*/ 154614 h 1206652"/>
                <a:gd name="connsiteX14" fmla="*/ 819605 w 2244091"/>
                <a:gd name="connsiteY14" fmla="*/ 107020 h 1206652"/>
                <a:gd name="connsiteX15" fmla="*/ 289435 w 2244091"/>
                <a:gd name="connsiteY15" fmla="*/ 49465 h 1206652"/>
                <a:gd name="connsiteX16" fmla="*/ 1107 w 2244091"/>
                <a:gd name="connsiteY16" fmla="*/ 10173 h 1206652"/>
                <a:gd name="connsiteX17" fmla="*/ 0 w 2244091"/>
                <a:gd name="connsiteY17" fmla="*/ 211 h 12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4091" h="1206652">
                  <a:moveTo>
                    <a:pt x="0" y="211"/>
                  </a:moveTo>
                  <a:cubicBezTo>
                    <a:pt x="29884" y="211"/>
                    <a:pt x="60322" y="211"/>
                    <a:pt x="90206" y="211"/>
                  </a:cubicBezTo>
                  <a:cubicBezTo>
                    <a:pt x="373554" y="-1449"/>
                    <a:pt x="656348" y="6852"/>
                    <a:pt x="939143" y="19027"/>
                  </a:cubicBezTo>
                  <a:cubicBezTo>
                    <a:pt x="1161062" y="28435"/>
                    <a:pt x="1382980" y="41717"/>
                    <a:pt x="1604345" y="55553"/>
                  </a:cubicBezTo>
                  <a:cubicBezTo>
                    <a:pt x="1691784" y="61087"/>
                    <a:pt x="1779224" y="64961"/>
                    <a:pt x="1866110" y="76582"/>
                  </a:cubicBezTo>
                  <a:cubicBezTo>
                    <a:pt x="1967385" y="89864"/>
                    <a:pt x="2039328" y="145205"/>
                    <a:pt x="2079728" y="242606"/>
                  </a:cubicBezTo>
                  <a:cubicBezTo>
                    <a:pt x="2121787" y="343881"/>
                    <a:pt x="2143370" y="450136"/>
                    <a:pt x="2159973" y="557498"/>
                  </a:cubicBezTo>
                  <a:cubicBezTo>
                    <a:pt x="2188750" y="743999"/>
                    <a:pt x="2214760" y="931052"/>
                    <a:pt x="2235790" y="1118660"/>
                  </a:cubicBezTo>
                  <a:cubicBezTo>
                    <a:pt x="2239110" y="1146884"/>
                    <a:pt x="2240771" y="1175108"/>
                    <a:pt x="2244091" y="1206652"/>
                  </a:cubicBezTo>
                  <a:cubicBezTo>
                    <a:pt x="2234683" y="1200011"/>
                    <a:pt x="2234130" y="1192264"/>
                    <a:pt x="2231916" y="1185069"/>
                  </a:cubicBezTo>
                  <a:cubicBezTo>
                    <a:pt x="2152778" y="942674"/>
                    <a:pt x="2085815" y="696405"/>
                    <a:pt x="2022173" y="449583"/>
                  </a:cubicBezTo>
                  <a:cubicBezTo>
                    <a:pt x="2005017" y="383173"/>
                    <a:pt x="1976792" y="321191"/>
                    <a:pt x="1946908" y="259762"/>
                  </a:cubicBezTo>
                  <a:cubicBezTo>
                    <a:pt x="1922558" y="209955"/>
                    <a:pt x="1881052" y="186158"/>
                    <a:pt x="1827925" y="182838"/>
                  </a:cubicBezTo>
                  <a:cubicBezTo>
                    <a:pt x="1682930" y="172876"/>
                    <a:pt x="1537383" y="165128"/>
                    <a:pt x="1392388" y="154614"/>
                  </a:cubicBezTo>
                  <a:cubicBezTo>
                    <a:pt x="1201460" y="140778"/>
                    <a:pt x="1009979" y="125283"/>
                    <a:pt x="819605" y="107020"/>
                  </a:cubicBezTo>
                  <a:cubicBezTo>
                    <a:pt x="642513" y="89864"/>
                    <a:pt x="465974" y="71602"/>
                    <a:pt x="289435" y="49465"/>
                  </a:cubicBezTo>
                  <a:cubicBezTo>
                    <a:pt x="193141" y="37290"/>
                    <a:pt x="96847" y="23455"/>
                    <a:pt x="1107" y="10173"/>
                  </a:cubicBezTo>
                  <a:cubicBezTo>
                    <a:pt x="0" y="6299"/>
                    <a:pt x="0" y="2978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D0D8DF-8A38-4AD6-AE37-110A572D4691}"/>
                </a:ext>
              </a:extLst>
            </p:cNvPr>
            <p:cNvSpPr/>
            <p:nvPr/>
          </p:nvSpPr>
          <p:spPr>
            <a:xfrm>
              <a:off x="3482307" y="842209"/>
              <a:ext cx="445895" cy="1006658"/>
            </a:xfrm>
            <a:custGeom>
              <a:avLst/>
              <a:gdLst>
                <a:gd name="connsiteX0" fmla="*/ 445896 w 445895"/>
                <a:gd name="connsiteY0" fmla="*/ 1006659 h 1006658"/>
                <a:gd name="connsiteX1" fmla="*/ 159227 w 445895"/>
                <a:gd name="connsiteY1" fmla="*/ 967367 h 1006658"/>
                <a:gd name="connsiteX2" fmla="*/ 50758 w 445895"/>
                <a:gd name="connsiteY2" fmla="*/ 914792 h 1006658"/>
                <a:gd name="connsiteX3" fmla="*/ 3718 w 445895"/>
                <a:gd name="connsiteY3" fmla="*/ 750429 h 1006658"/>
                <a:gd name="connsiteX4" fmla="*/ 52972 w 445895"/>
                <a:gd name="connsiteY4" fmla="*/ 596026 h 1006658"/>
                <a:gd name="connsiteX5" fmla="*/ 352922 w 445895"/>
                <a:gd name="connsiteY5" fmla="*/ 39292 h 1006658"/>
                <a:gd name="connsiteX6" fmla="*/ 377272 w 445895"/>
                <a:gd name="connsiteY6" fmla="*/ 0 h 1006658"/>
                <a:gd name="connsiteX7" fmla="*/ 368971 w 445895"/>
                <a:gd name="connsiteY7" fmla="*/ 42059 h 1006658"/>
                <a:gd name="connsiteX8" fmla="*/ 107760 w 445895"/>
                <a:gd name="connsiteY8" fmla="*/ 627017 h 1006658"/>
                <a:gd name="connsiteX9" fmla="*/ 66254 w 445895"/>
                <a:gd name="connsiteY9" fmla="*/ 766478 h 1006658"/>
                <a:gd name="connsiteX10" fmla="*/ 98352 w 445895"/>
                <a:gd name="connsiteY10" fmla="*/ 852810 h 1006658"/>
                <a:gd name="connsiteX11" fmla="*/ 186345 w 445895"/>
                <a:gd name="connsiteY11" fmla="*/ 903171 h 1006658"/>
                <a:gd name="connsiteX12" fmla="*/ 432060 w 445895"/>
                <a:gd name="connsiteY12" fmla="*/ 995591 h 1006658"/>
                <a:gd name="connsiteX13" fmla="*/ 445896 w 445895"/>
                <a:gd name="connsiteY13" fmla="*/ 1006659 h 100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895" h="1006658">
                  <a:moveTo>
                    <a:pt x="445896" y="1006659"/>
                  </a:moveTo>
                  <a:cubicBezTo>
                    <a:pt x="347941" y="998911"/>
                    <a:pt x="253308" y="984522"/>
                    <a:pt x="159227" y="967367"/>
                  </a:cubicBezTo>
                  <a:cubicBezTo>
                    <a:pt x="118828" y="960172"/>
                    <a:pt x="82856" y="940803"/>
                    <a:pt x="50758" y="914792"/>
                  </a:cubicBezTo>
                  <a:cubicBezTo>
                    <a:pt x="-2923" y="871073"/>
                    <a:pt x="-4583" y="811857"/>
                    <a:pt x="3718" y="750429"/>
                  </a:cubicBezTo>
                  <a:cubicBezTo>
                    <a:pt x="10913" y="696194"/>
                    <a:pt x="28068" y="645280"/>
                    <a:pt x="52972" y="596026"/>
                  </a:cubicBezTo>
                  <a:cubicBezTo>
                    <a:pt x="147606" y="407866"/>
                    <a:pt x="245560" y="220812"/>
                    <a:pt x="352922" y="39292"/>
                  </a:cubicBezTo>
                  <a:cubicBezTo>
                    <a:pt x="359563" y="28224"/>
                    <a:pt x="366204" y="17709"/>
                    <a:pt x="377272" y="0"/>
                  </a:cubicBezTo>
                  <a:cubicBezTo>
                    <a:pt x="380593" y="20476"/>
                    <a:pt x="373398" y="30991"/>
                    <a:pt x="368971" y="42059"/>
                  </a:cubicBezTo>
                  <a:cubicBezTo>
                    <a:pt x="290386" y="240735"/>
                    <a:pt x="201287" y="434983"/>
                    <a:pt x="107760" y="627017"/>
                  </a:cubicBezTo>
                  <a:cubicBezTo>
                    <a:pt x="86177" y="671290"/>
                    <a:pt x="72342" y="717777"/>
                    <a:pt x="66254" y="766478"/>
                  </a:cubicBezTo>
                  <a:cubicBezTo>
                    <a:pt x="61827" y="800789"/>
                    <a:pt x="70681" y="830120"/>
                    <a:pt x="98352" y="852810"/>
                  </a:cubicBezTo>
                  <a:cubicBezTo>
                    <a:pt x="124916" y="874947"/>
                    <a:pt x="153140" y="892656"/>
                    <a:pt x="186345" y="903171"/>
                  </a:cubicBezTo>
                  <a:cubicBezTo>
                    <a:pt x="269357" y="930841"/>
                    <a:pt x="351815" y="959619"/>
                    <a:pt x="432060" y="995591"/>
                  </a:cubicBezTo>
                  <a:cubicBezTo>
                    <a:pt x="436487" y="997804"/>
                    <a:pt x="442575" y="998358"/>
                    <a:pt x="445896" y="1006659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D8BED7-A121-42A1-A54E-9B7307C2FC40}"/>
              </a:ext>
            </a:extLst>
          </p:cNvPr>
          <p:cNvSpPr/>
          <p:nvPr/>
        </p:nvSpPr>
        <p:spPr>
          <a:xfrm>
            <a:off x="4667312" y="436510"/>
            <a:ext cx="4764144" cy="1972522"/>
          </a:xfrm>
          <a:custGeom>
            <a:avLst/>
            <a:gdLst>
              <a:gd name="connsiteX0" fmla="*/ 318260 w 4764144"/>
              <a:gd name="connsiteY0" fmla="*/ 1656966 h 1972522"/>
              <a:gd name="connsiteX1" fmla="*/ 500886 w 4764144"/>
              <a:gd name="connsiteY1" fmla="*/ 1303335 h 1972522"/>
              <a:gd name="connsiteX2" fmla="*/ 484837 w 4764144"/>
              <a:gd name="connsiteY2" fmla="*/ 1271237 h 1972522"/>
              <a:gd name="connsiteX3" fmla="*/ 59816 w 4764144"/>
              <a:gd name="connsiteY3" fmla="*/ 1186012 h 1972522"/>
              <a:gd name="connsiteX4" fmla="*/ 47 w 4764144"/>
              <a:gd name="connsiteY4" fmla="*/ 1110747 h 1972522"/>
              <a:gd name="connsiteX5" fmla="*/ 21077 w 4764144"/>
              <a:gd name="connsiteY5" fmla="*/ 1028289 h 1972522"/>
              <a:gd name="connsiteX6" fmla="*/ 364747 w 4764144"/>
              <a:gd name="connsiteY6" fmla="*/ 301657 h 1972522"/>
              <a:gd name="connsiteX7" fmla="*/ 444438 w 4764144"/>
              <a:gd name="connsiteY7" fmla="*/ 122351 h 1972522"/>
              <a:gd name="connsiteX8" fmla="*/ 629278 w 4764144"/>
              <a:gd name="connsiteY8" fmla="*/ 47 h 1972522"/>
              <a:gd name="connsiteX9" fmla="*/ 951365 w 4764144"/>
              <a:gd name="connsiteY9" fmla="*/ 26611 h 1972522"/>
              <a:gd name="connsiteX10" fmla="*/ 1810262 w 4764144"/>
              <a:gd name="connsiteY10" fmla="*/ 106302 h 1972522"/>
              <a:gd name="connsiteX11" fmla="*/ 2564565 w 4764144"/>
              <a:gd name="connsiteY11" fmla="*/ 177139 h 1972522"/>
              <a:gd name="connsiteX12" fmla="*/ 3194903 w 4764144"/>
              <a:gd name="connsiteY12" fmla="*/ 234694 h 1972522"/>
              <a:gd name="connsiteX13" fmla="*/ 3756064 w 4764144"/>
              <a:gd name="connsiteY13" fmla="*/ 288375 h 1972522"/>
              <a:gd name="connsiteX14" fmla="*/ 4298409 w 4764144"/>
              <a:gd name="connsiteY14" fmla="*/ 338736 h 1972522"/>
              <a:gd name="connsiteX15" fmla="*/ 4388615 w 4764144"/>
              <a:gd name="connsiteY15" fmla="*/ 363639 h 1972522"/>
              <a:gd name="connsiteX16" fmla="*/ 4462773 w 4764144"/>
              <a:gd name="connsiteY16" fmla="*/ 444991 h 1972522"/>
              <a:gd name="connsiteX17" fmla="*/ 4549105 w 4764144"/>
              <a:gd name="connsiteY17" fmla="*/ 781466 h 1972522"/>
              <a:gd name="connsiteX18" fmla="*/ 4741693 w 4764144"/>
              <a:gd name="connsiteY18" fmla="*/ 1734998 h 1972522"/>
              <a:gd name="connsiteX19" fmla="*/ 4762723 w 4764144"/>
              <a:gd name="connsiteY19" fmla="*/ 1862836 h 1972522"/>
              <a:gd name="connsiteX20" fmla="*/ 4682478 w 4764144"/>
              <a:gd name="connsiteY20" fmla="*/ 1969092 h 1972522"/>
              <a:gd name="connsiteX21" fmla="*/ 4528629 w 4764144"/>
              <a:gd name="connsiteY21" fmla="*/ 1961897 h 1972522"/>
              <a:gd name="connsiteX22" fmla="*/ 3957506 w 4764144"/>
              <a:gd name="connsiteY22" fmla="*/ 1860069 h 1972522"/>
              <a:gd name="connsiteX23" fmla="*/ 3476037 w 4764144"/>
              <a:gd name="connsiteY23" fmla="*/ 1775397 h 1972522"/>
              <a:gd name="connsiteX24" fmla="*/ 2828543 w 4764144"/>
              <a:gd name="connsiteY24" fmla="*/ 1661947 h 1972522"/>
              <a:gd name="connsiteX25" fmla="*/ 2178282 w 4764144"/>
              <a:gd name="connsiteY25" fmla="*/ 1548497 h 1972522"/>
              <a:gd name="connsiteX26" fmla="*/ 1331560 w 4764144"/>
              <a:gd name="connsiteY26" fmla="*/ 1400183 h 1972522"/>
              <a:gd name="connsiteX27" fmla="*/ 1054300 w 4764144"/>
              <a:gd name="connsiteY27" fmla="*/ 1350929 h 1972522"/>
              <a:gd name="connsiteX28" fmla="*/ 990657 w 4764144"/>
              <a:gd name="connsiteY28" fmla="*/ 1359783 h 1972522"/>
              <a:gd name="connsiteX29" fmla="*/ 335969 w 4764144"/>
              <a:gd name="connsiteY29" fmla="*/ 1649219 h 1972522"/>
              <a:gd name="connsiteX30" fmla="*/ 318260 w 4764144"/>
              <a:gd name="connsiteY30" fmla="*/ 1656966 h 197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64144" h="1972522">
                <a:moveTo>
                  <a:pt x="318260" y="1656966"/>
                </a:moveTo>
                <a:cubicBezTo>
                  <a:pt x="380796" y="1535215"/>
                  <a:pt x="440011" y="1418999"/>
                  <a:pt x="500886" y="1303335"/>
                </a:cubicBezTo>
                <a:cubicBezTo>
                  <a:pt x="513062" y="1280092"/>
                  <a:pt x="506974" y="1275665"/>
                  <a:pt x="484837" y="1271237"/>
                </a:cubicBezTo>
                <a:cubicBezTo>
                  <a:pt x="342610" y="1244673"/>
                  <a:pt x="202597" y="1209255"/>
                  <a:pt x="59816" y="1186012"/>
                </a:cubicBezTo>
                <a:cubicBezTo>
                  <a:pt x="17203" y="1178817"/>
                  <a:pt x="-1060" y="1154467"/>
                  <a:pt x="47" y="1110747"/>
                </a:cubicBezTo>
                <a:cubicBezTo>
                  <a:pt x="1154" y="1081417"/>
                  <a:pt x="8902" y="1054299"/>
                  <a:pt x="21077" y="1028289"/>
                </a:cubicBezTo>
                <a:cubicBezTo>
                  <a:pt x="135634" y="785894"/>
                  <a:pt x="250744" y="544052"/>
                  <a:pt x="364747" y="301657"/>
                </a:cubicBezTo>
                <a:cubicBezTo>
                  <a:pt x="392417" y="242442"/>
                  <a:pt x="418981" y="182673"/>
                  <a:pt x="444438" y="122351"/>
                </a:cubicBezTo>
                <a:cubicBezTo>
                  <a:pt x="478196" y="40999"/>
                  <a:pt x="540732" y="-1614"/>
                  <a:pt x="629278" y="47"/>
                </a:cubicBezTo>
                <a:cubicBezTo>
                  <a:pt x="737194" y="2260"/>
                  <a:pt x="844003" y="17203"/>
                  <a:pt x="951365" y="26611"/>
                </a:cubicBezTo>
                <a:cubicBezTo>
                  <a:pt x="1237480" y="52621"/>
                  <a:pt x="1524148" y="79738"/>
                  <a:pt x="1810262" y="106302"/>
                </a:cubicBezTo>
                <a:cubicBezTo>
                  <a:pt x="2061512" y="130099"/>
                  <a:pt x="2312762" y="153896"/>
                  <a:pt x="2564565" y="177139"/>
                </a:cubicBezTo>
                <a:cubicBezTo>
                  <a:pt x="2774862" y="196508"/>
                  <a:pt x="2984606" y="214771"/>
                  <a:pt x="3194903" y="234694"/>
                </a:cubicBezTo>
                <a:cubicBezTo>
                  <a:pt x="3381956" y="251850"/>
                  <a:pt x="3569010" y="270666"/>
                  <a:pt x="3756064" y="288375"/>
                </a:cubicBezTo>
                <a:cubicBezTo>
                  <a:pt x="3937030" y="305531"/>
                  <a:pt x="4117443" y="322133"/>
                  <a:pt x="4298409" y="338736"/>
                </a:cubicBezTo>
                <a:cubicBezTo>
                  <a:pt x="4329954" y="341503"/>
                  <a:pt x="4359838" y="349804"/>
                  <a:pt x="4388615" y="363639"/>
                </a:cubicBezTo>
                <a:cubicBezTo>
                  <a:pt x="4424034" y="381349"/>
                  <a:pt x="4448384" y="407912"/>
                  <a:pt x="4462773" y="444991"/>
                </a:cubicBezTo>
                <a:cubicBezTo>
                  <a:pt x="4505386" y="553460"/>
                  <a:pt x="4526415" y="668017"/>
                  <a:pt x="4549105" y="781466"/>
                </a:cubicBezTo>
                <a:cubicBezTo>
                  <a:pt x="4613301" y="1099679"/>
                  <a:pt x="4677497" y="1417338"/>
                  <a:pt x="4741693" y="1734998"/>
                </a:cubicBezTo>
                <a:cubicBezTo>
                  <a:pt x="4749995" y="1777610"/>
                  <a:pt x="4756635" y="1820223"/>
                  <a:pt x="4762723" y="1862836"/>
                </a:cubicBezTo>
                <a:cubicBezTo>
                  <a:pt x="4771024" y="1923158"/>
                  <a:pt x="4742800" y="1961344"/>
                  <a:pt x="4682478" y="1969092"/>
                </a:cubicBezTo>
                <a:cubicBezTo>
                  <a:pt x="4631011" y="1975733"/>
                  <a:pt x="4579543" y="1972412"/>
                  <a:pt x="4528629" y="1961897"/>
                </a:cubicBezTo>
                <a:cubicBezTo>
                  <a:pt x="4339362" y="1923158"/>
                  <a:pt x="4147881" y="1893827"/>
                  <a:pt x="3957506" y="1860069"/>
                </a:cubicBezTo>
                <a:cubicBezTo>
                  <a:pt x="3797016" y="1831845"/>
                  <a:pt x="3636526" y="1803621"/>
                  <a:pt x="3476037" y="1775397"/>
                </a:cubicBezTo>
                <a:cubicBezTo>
                  <a:pt x="3260205" y="1737765"/>
                  <a:pt x="3044374" y="1699579"/>
                  <a:pt x="2828543" y="1661947"/>
                </a:cubicBezTo>
                <a:cubicBezTo>
                  <a:pt x="2611605" y="1624315"/>
                  <a:pt x="2394667" y="1586129"/>
                  <a:pt x="2178282" y="1548497"/>
                </a:cubicBezTo>
                <a:cubicBezTo>
                  <a:pt x="1896041" y="1499244"/>
                  <a:pt x="1613801" y="1449990"/>
                  <a:pt x="1331560" y="1400183"/>
                </a:cubicBezTo>
                <a:cubicBezTo>
                  <a:pt x="1239140" y="1384134"/>
                  <a:pt x="1146720" y="1368085"/>
                  <a:pt x="1054300" y="1350929"/>
                </a:cubicBezTo>
                <a:cubicBezTo>
                  <a:pt x="1031610" y="1346501"/>
                  <a:pt x="1011687" y="1350375"/>
                  <a:pt x="990657" y="1359783"/>
                </a:cubicBezTo>
                <a:cubicBezTo>
                  <a:pt x="772612" y="1456631"/>
                  <a:pt x="554568" y="1552925"/>
                  <a:pt x="335969" y="1649219"/>
                </a:cubicBezTo>
                <a:cubicBezTo>
                  <a:pt x="332095" y="1651986"/>
                  <a:pt x="328221" y="1653646"/>
                  <a:pt x="318260" y="1656966"/>
                </a:cubicBezTo>
                <a:close/>
              </a:path>
            </a:pathLst>
          </a:custGeom>
          <a:solidFill>
            <a:srgbClr val="FEFEFE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40C6CE4-23ED-426E-B272-1649361409B4}"/>
              </a:ext>
            </a:extLst>
          </p:cNvPr>
          <p:cNvSpPr/>
          <p:nvPr/>
        </p:nvSpPr>
        <p:spPr>
          <a:xfrm>
            <a:off x="8468212" y="996525"/>
            <a:ext cx="576261" cy="607246"/>
          </a:xfrm>
          <a:custGeom>
            <a:avLst/>
            <a:gdLst>
              <a:gd name="connsiteX0" fmla="*/ 123954 w 576261"/>
              <a:gd name="connsiteY0" fmla="*/ 582830 h 607246"/>
              <a:gd name="connsiteX1" fmla="*/ 235744 w 576261"/>
              <a:gd name="connsiteY1" fmla="*/ 435069 h 607246"/>
              <a:gd name="connsiteX2" fmla="*/ 237404 w 576261"/>
              <a:gd name="connsiteY2" fmla="*/ 404078 h 607246"/>
              <a:gd name="connsiteX3" fmla="*/ 59758 w 576261"/>
              <a:gd name="connsiteY3" fmla="*/ 111875 h 607246"/>
              <a:gd name="connsiteX4" fmla="*/ 12718 w 576261"/>
              <a:gd name="connsiteY4" fmla="*/ 60408 h 607246"/>
              <a:gd name="connsiteX5" fmla="*/ 4417 w 576261"/>
              <a:gd name="connsiteY5" fmla="*/ 8387 h 607246"/>
              <a:gd name="connsiteX6" fmla="*/ 29321 w 576261"/>
              <a:gd name="connsiteY6" fmla="*/ 2853 h 607246"/>
              <a:gd name="connsiteX7" fmla="*/ 224676 w 576261"/>
              <a:gd name="connsiteY7" fmla="*/ 23329 h 607246"/>
              <a:gd name="connsiteX8" fmla="*/ 256220 w 576261"/>
              <a:gd name="connsiteY8" fmla="*/ 39378 h 607246"/>
              <a:gd name="connsiteX9" fmla="*/ 236297 w 576261"/>
              <a:gd name="connsiteY9" fmla="*/ 87525 h 607246"/>
              <a:gd name="connsiteX10" fmla="*/ 225782 w 576261"/>
              <a:gd name="connsiteY10" fmla="*/ 104681 h 607246"/>
              <a:gd name="connsiteX11" fmla="*/ 235744 w 576261"/>
              <a:gd name="connsiteY11" fmla="*/ 138993 h 607246"/>
              <a:gd name="connsiteX12" fmla="*/ 320970 w 576261"/>
              <a:gd name="connsiteY12" fmla="*/ 291181 h 607246"/>
              <a:gd name="connsiteX13" fmla="*/ 371330 w 576261"/>
              <a:gd name="connsiteY13" fmla="*/ 142867 h 607246"/>
              <a:gd name="connsiteX14" fmla="*/ 349747 w 576261"/>
              <a:gd name="connsiteY14" fmla="*/ 96933 h 607246"/>
              <a:gd name="connsiteX15" fmla="*/ 336465 w 576261"/>
              <a:gd name="connsiteY15" fmla="*/ 44359 h 607246"/>
              <a:gd name="connsiteX16" fmla="*/ 363029 w 576261"/>
              <a:gd name="connsiteY16" fmla="*/ 39378 h 607246"/>
              <a:gd name="connsiteX17" fmla="*/ 547315 w 576261"/>
              <a:gd name="connsiteY17" fmla="*/ 57087 h 607246"/>
              <a:gd name="connsiteX18" fmla="*/ 572219 w 576261"/>
              <a:gd name="connsiteY18" fmla="*/ 80884 h 607246"/>
              <a:gd name="connsiteX19" fmla="*/ 555617 w 576261"/>
              <a:gd name="connsiteY19" fmla="*/ 128478 h 607246"/>
              <a:gd name="connsiteX20" fmla="*/ 530160 w 576261"/>
              <a:gd name="connsiteY20" fmla="*/ 154488 h 607246"/>
              <a:gd name="connsiteX21" fmla="*/ 327611 w 576261"/>
              <a:gd name="connsiteY21" fmla="*/ 589471 h 607246"/>
              <a:gd name="connsiteX22" fmla="*/ 295512 w 576261"/>
              <a:gd name="connsiteY22" fmla="*/ 606627 h 607246"/>
              <a:gd name="connsiteX23" fmla="*/ 123954 w 576261"/>
              <a:gd name="connsiteY23" fmla="*/ 582830 h 60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6261" h="607246">
                <a:moveTo>
                  <a:pt x="123954" y="582830"/>
                </a:moveTo>
                <a:cubicBezTo>
                  <a:pt x="163247" y="530256"/>
                  <a:pt x="199219" y="482662"/>
                  <a:pt x="235744" y="435069"/>
                </a:cubicBezTo>
                <a:cubicBezTo>
                  <a:pt x="243492" y="424554"/>
                  <a:pt x="247919" y="416806"/>
                  <a:pt x="237404" y="404078"/>
                </a:cubicBezTo>
                <a:cubicBezTo>
                  <a:pt x="165460" y="314425"/>
                  <a:pt x="112333" y="213150"/>
                  <a:pt x="59758" y="111875"/>
                </a:cubicBezTo>
                <a:cubicBezTo>
                  <a:pt x="48690" y="90292"/>
                  <a:pt x="36515" y="72030"/>
                  <a:pt x="12718" y="60408"/>
                </a:cubicBezTo>
                <a:cubicBezTo>
                  <a:pt x="-8865" y="50447"/>
                  <a:pt x="3310" y="25543"/>
                  <a:pt x="4417" y="8387"/>
                </a:cubicBezTo>
                <a:cubicBezTo>
                  <a:pt x="5524" y="-5448"/>
                  <a:pt x="20466" y="1746"/>
                  <a:pt x="29321" y="2853"/>
                </a:cubicBezTo>
                <a:cubicBezTo>
                  <a:pt x="94624" y="8941"/>
                  <a:pt x="159373" y="15581"/>
                  <a:pt x="224676" y="23329"/>
                </a:cubicBezTo>
                <a:cubicBezTo>
                  <a:pt x="236851" y="24990"/>
                  <a:pt x="256773" y="18349"/>
                  <a:pt x="256220" y="39378"/>
                </a:cubicBezTo>
                <a:cubicBezTo>
                  <a:pt x="255667" y="56534"/>
                  <a:pt x="273376" y="83651"/>
                  <a:pt x="236297" y="87525"/>
                </a:cubicBezTo>
                <a:cubicBezTo>
                  <a:pt x="227996" y="88079"/>
                  <a:pt x="225229" y="96380"/>
                  <a:pt x="225782" y="104681"/>
                </a:cubicBezTo>
                <a:cubicBezTo>
                  <a:pt x="226890" y="116856"/>
                  <a:pt x="229657" y="128478"/>
                  <a:pt x="235744" y="138993"/>
                </a:cubicBezTo>
                <a:cubicBezTo>
                  <a:pt x="263415" y="188800"/>
                  <a:pt x="291085" y="238054"/>
                  <a:pt x="320970" y="291181"/>
                </a:cubicBezTo>
                <a:cubicBezTo>
                  <a:pt x="337018" y="238607"/>
                  <a:pt x="358602" y="192674"/>
                  <a:pt x="371330" y="142867"/>
                </a:cubicBezTo>
                <a:cubicBezTo>
                  <a:pt x="376864" y="120730"/>
                  <a:pt x="372990" y="106341"/>
                  <a:pt x="349747" y="96933"/>
                </a:cubicBezTo>
                <a:cubicBezTo>
                  <a:pt x="323183" y="86418"/>
                  <a:pt x="335912" y="61515"/>
                  <a:pt x="336465" y="44359"/>
                </a:cubicBezTo>
                <a:cubicBezTo>
                  <a:pt x="337018" y="27203"/>
                  <a:pt x="354175" y="38271"/>
                  <a:pt x="363029" y="39378"/>
                </a:cubicBezTo>
                <a:cubicBezTo>
                  <a:pt x="424458" y="44912"/>
                  <a:pt x="485887" y="51553"/>
                  <a:pt x="547315" y="57087"/>
                </a:cubicBezTo>
                <a:cubicBezTo>
                  <a:pt x="562811" y="58748"/>
                  <a:pt x="576093" y="62068"/>
                  <a:pt x="572219" y="80884"/>
                </a:cubicBezTo>
                <a:cubicBezTo>
                  <a:pt x="568899" y="97487"/>
                  <a:pt x="591588" y="123497"/>
                  <a:pt x="555617" y="128478"/>
                </a:cubicBezTo>
                <a:cubicBezTo>
                  <a:pt x="540675" y="130691"/>
                  <a:pt x="534034" y="141206"/>
                  <a:pt x="530160" y="154488"/>
                </a:cubicBezTo>
                <a:cubicBezTo>
                  <a:pt x="483673" y="309444"/>
                  <a:pt x="407855" y="450011"/>
                  <a:pt x="327611" y="589471"/>
                </a:cubicBezTo>
                <a:cubicBezTo>
                  <a:pt x="319863" y="602753"/>
                  <a:pt x="312669" y="609394"/>
                  <a:pt x="295512" y="606627"/>
                </a:cubicBezTo>
                <a:cubicBezTo>
                  <a:pt x="240171" y="597219"/>
                  <a:pt x="184276" y="590578"/>
                  <a:pt x="123954" y="582830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BE4ADF-5EF2-4553-ABCF-EA9F042910BC}"/>
              </a:ext>
            </a:extLst>
          </p:cNvPr>
          <p:cNvSpPr/>
          <p:nvPr/>
        </p:nvSpPr>
        <p:spPr>
          <a:xfrm>
            <a:off x="7170409" y="872769"/>
            <a:ext cx="388481" cy="381970"/>
          </a:xfrm>
          <a:custGeom>
            <a:avLst/>
            <a:gdLst>
              <a:gd name="connsiteX0" fmla="*/ 181005 w 388481"/>
              <a:gd name="connsiteY0" fmla="*/ 1537 h 381970"/>
              <a:gd name="connsiteX1" fmla="*/ 359204 w 388481"/>
              <a:gd name="connsiteY1" fmla="*/ 25334 h 381970"/>
              <a:gd name="connsiteX2" fmla="*/ 377467 w 388481"/>
              <a:gd name="connsiteY2" fmla="*/ 44150 h 381970"/>
              <a:gd name="connsiteX3" fmla="*/ 381341 w 388481"/>
              <a:gd name="connsiteY3" fmla="*/ 129929 h 381970"/>
              <a:gd name="connsiteX4" fmla="*/ 364185 w 388481"/>
              <a:gd name="connsiteY4" fmla="*/ 146531 h 381970"/>
              <a:gd name="connsiteX5" fmla="*/ 312164 w 388481"/>
              <a:gd name="connsiteY5" fmla="*/ 140997 h 381970"/>
              <a:gd name="connsiteX6" fmla="*/ 270104 w 388481"/>
              <a:gd name="connsiteY6" fmla="*/ 111666 h 381970"/>
              <a:gd name="connsiteX7" fmla="*/ 189306 w 388481"/>
              <a:gd name="connsiteY7" fmla="*/ 87870 h 381970"/>
              <a:gd name="connsiteX8" fmla="*/ 188753 w 388481"/>
              <a:gd name="connsiteY8" fmla="*/ 119968 h 381970"/>
              <a:gd name="connsiteX9" fmla="*/ 251842 w 388481"/>
              <a:gd name="connsiteY9" fmla="*/ 147638 h 381970"/>
              <a:gd name="connsiteX10" fmla="*/ 345922 w 388481"/>
              <a:gd name="connsiteY10" fmla="*/ 193572 h 381970"/>
              <a:gd name="connsiteX11" fmla="*/ 323232 w 388481"/>
              <a:gd name="connsiteY11" fmla="*/ 367897 h 381970"/>
              <a:gd name="connsiteX12" fmla="*/ 198161 w 388481"/>
              <a:gd name="connsiteY12" fmla="*/ 379518 h 381970"/>
              <a:gd name="connsiteX13" fmla="*/ 13874 w 388481"/>
              <a:gd name="connsiteY13" fmla="*/ 344100 h 381970"/>
              <a:gd name="connsiteX14" fmla="*/ 39 w 388481"/>
              <a:gd name="connsiteY14" fmla="*/ 325284 h 381970"/>
              <a:gd name="connsiteX15" fmla="*/ 7787 w 388481"/>
              <a:gd name="connsiteY15" fmla="*/ 226223 h 381970"/>
              <a:gd name="connsiteX16" fmla="*/ 27709 w 388481"/>
              <a:gd name="connsiteY16" fmla="*/ 212388 h 381970"/>
              <a:gd name="connsiteX17" fmla="*/ 63128 w 388481"/>
              <a:gd name="connsiteY17" fmla="*/ 217368 h 381970"/>
              <a:gd name="connsiteX18" fmla="*/ 116809 w 388481"/>
              <a:gd name="connsiteY18" fmla="*/ 259428 h 381970"/>
              <a:gd name="connsiteX19" fmla="*/ 226385 w 388481"/>
              <a:gd name="connsiteY19" fmla="*/ 290972 h 381970"/>
              <a:gd name="connsiteX20" fmla="*/ 221404 w 388481"/>
              <a:gd name="connsiteY20" fmla="*/ 252233 h 381970"/>
              <a:gd name="connsiteX21" fmla="*/ 131751 w 388481"/>
              <a:gd name="connsiteY21" fmla="*/ 215708 h 381970"/>
              <a:gd name="connsiteX22" fmla="*/ 81390 w 388481"/>
              <a:gd name="connsiteY22" fmla="*/ 193572 h 381970"/>
              <a:gd name="connsiteX23" fmla="*/ 18301 w 388481"/>
              <a:gd name="connsiteY23" fmla="*/ 90637 h 381970"/>
              <a:gd name="connsiteX24" fmla="*/ 118469 w 388481"/>
              <a:gd name="connsiteY24" fmla="*/ 3751 h 381970"/>
              <a:gd name="connsiteX25" fmla="*/ 181005 w 388481"/>
              <a:gd name="connsiteY25" fmla="*/ 1537 h 38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8481" h="381970">
                <a:moveTo>
                  <a:pt x="181005" y="1537"/>
                </a:moveTo>
                <a:cubicBezTo>
                  <a:pt x="239667" y="1537"/>
                  <a:pt x="299435" y="14819"/>
                  <a:pt x="359204" y="25334"/>
                </a:cubicBezTo>
                <a:cubicBezTo>
                  <a:pt x="370272" y="27548"/>
                  <a:pt x="377467" y="30315"/>
                  <a:pt x="377467" y="44150"/>
                </a:cubicBezTo>
                <a:cubicBezTo>
                  <a:pt x="377467" y="72927"/>
                  <a:pt x="379127" y="101151"/>
                  <a:pt x="381341" y="129929"/>
                </a:cubicBezTo>
                <a:cubicBezTo>
                  <a:pt x="382447" y="143764"/>
                  <a:pt x="377467" y="148192"/>
                  <a:pt x="364185" y="146531"/>
                </a:cubicBezTo>
                <a:cubicBezTo>
                  <a:pt x="347029" y="144318"/>
                  <a:pt x="329320" y="142658"/>
                  <a:pt x="312164" y="140997"/>
                </a:cubicBezTo>
                <a:cubicBezTo>
                  <a:pt x="292794" y="138784"/>
                  <a:pt x="276745" y="137123"/>
                  <a:pt x="270104" y="111666"/>
                </a:cubicBezTo>
                <a:cubicBezTo>
                  <a:pt x="263464" y="85656"/>
                  <a:pt x="212549" y="72927"/>
                  <a:pt x="189306" y="87870"/>
                </a:cubicBezTo>
                <a:cubicBezTo>
                  <a:pt x="173257" y="97831"/>
                  <a:pt x="172704" y="110006"/>
                  <a:pt x="188753" y="119968"/>
                </a:cubicBezTo>
                <a:cubicBezTo>
                  <a:pt x="208122" y="132143"/>
                  <a:pt x="230259" y="140444"/>
                  <a:pt x="251842" y="147638"/>
                </a:cubicBezTo>
                <a:cubicBezTo>
                  <a:pt x="285046" y="158706"/>
                  <a:pt x="317698" y="171435"/>
                  <a:pt x="345922" y="193572"/>
                </a:cubicBezTo>
                <a:cubicBezTo>
                  <a:pt x="411225" y="244486"/>
                  <a:pt x="399603" y="334692"/>
                  <a:pt x="323232" y="367897"/>
                </a:cubicBezTo>
                <a:cubicBezTo>
                  <a:pt x="282833" y="385606"/>
                  <a:pt x="240220" y="382839"/>
                  <a:pt x="198161" y="379518"/>
                </a:cubicBezTo>
                <a:cubicBezTo>
                  <a:pt x="135625" y="375091"/>
                  <a:pt x="75856" y="352955"/>
                  <a:pt x="13874" y="344100"/>
                </a:cubicBezTo>
                <a:cubicBezTo>
                  <a:pt x="1699" y="342440"/>
                  <a:pt x="39" y="335799"/>
                  <a:pt x="39" y="325284"/>
                </a:cubicBezTo>
                <a:cubicBezTo>
                  <a:pt x="-515" y="292079"/>
                  <a:pt x="5019" y="259428"/>
                  <a:pt x="7787" y="226223"/>
                </a:cubicBezTo>
                <a:cubicBezTo>
                  <a:pt x="8893" y="213494"/>
                  <a:pt x="14428" y="208514"/>
                  <a:pt x="27709" y="212388"/>
                </a:cubicBezTo>
                <a:cubicBezTo>
                  <a:pt x="39331" y="215155"/>
                  <a:pt x="51506" y="216815"/>
                  <a:pt x="63128" y="217368"/>
                </a:cubicBezTo>
                <a:cubicBezTo>
                  <a:pt x="91352" y="218475"/>
                  <a:pt x="110721" y="223456"/>
                  <a:pt x="116809" y="259428"/>
                </a:cubicBezTo>
                <a:cubicBezTo>
                  <a:pt x="122896" y="293739"/>
                  <a:pt x="197054" y="312002"/>
                  <a:pt x="226385" y="290972"/>
                </a:cubicBezTo>
                <a:cubicBezTo>
                  <a:pt x="242987" y="279351"/>
                  <a:pt x="241880" y="261641"/>
                  <a:pt x="221404" y="252233"/>
                </a:cubicBezTo>
                <a:cubicBezTo>
                  <a:pt x="192073" y="238398"/>
                  <a:pt x="161635" y="227883"/>
                  <a:pt x="131751" y="215708"/>
                </a:cubicBezTo>
                <a:cubicBezTo>
                  <a:pt x="114595" y="208514"/>
                  <a:pt x="97440" y="202426"/>
                  <a:pt x="81390" y="193572"/>
                </a:cubicBezTo>
                <a:cubicBezTo>
                  <a:pt x="31583" y="165901"/>
                  <a:pt x="10554" y="131589"/>
                  <a:pt x="18301" y="90637"/>
                </a:cubicBezTo>
                <a:cubicBezTo>
                  <a:pt x="26049" y="48024"/>
                  <a:pt x="68662" y="11499"/>
                  <a:pt x="118469" y="3751"/>
                </a:cubicBezTo>
                <a:cubicBezTo>
                  <a:pt x="138392" y="-123"/>
                  <a:pt x="158315" y="-1230"/>
                  <a:pt x="181005" y="1537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E33220-FA73-4136-8AD6-55D7839FB310}"/>
              </a:ext>
            </a:extLst>
          </p:cNvPr>
          <p:cNvSpPr/>
          <p:nvPr/>
        </p:nvSpPr>
        <p:spPr>
          <a:xfrm>
            <a:off x="6500974" y="804557"/>
            <a:ext cx="383410" cy="364719"/>
          </a:xfrm>
          <a:custGeom>
            <a:avLst/>
            <a:gdLst>
              <a:gd name="connsiteX0" fmla="*/ 220102 w 383410"/>
              <a:gd name="connsiteY0" fmla="*/ 364719 h 364719"/>
              <a:gd name="connsiteX1" fmla="*/ 43564 w 383410"/>
              <a:gd name="connsiteY1" fmla="*/ 335388 h 364719"/>
              <a:gd name="connsiteX2" fmla="*/ 3718 w 383410"/>
              <a:gd name="connsiteY2" fmla="*/ 277280 h 364719"/>
              <a:gd name="connsiteX3" fmla="*/ 10912 w 383410"/>
              <a:gd name="connsiteY3" fmla="*/ 239094 h 364719"/>
              <a:gd name="connsiteX4" fmla="*/ 60166 w 383410"/>
              <a:gd name="connsiteY4" fmla="*/ 206443 h 364719"/>
              <a:gd name="connsiteX5" fmla="*/ 79536 w 383410"/>
              <a:gd name="connsiteY5" fmla="*/ 209210 h 364719"/>
              <a:gd name="connsiteX6" fmla="*/ 112740 w 383410"/>
              <a:gd name="connsiteY6" fmla="*/ 240201 h 364719"/>
              <a:gd name="connsiteX7" fmla="*/ 146499 w 383410"/>
              <a:gd name="connsiteY7" fmla="*/ 278940 h 364719"/>
              <a:gd name="connsiteX8" fmla="*/ 201287 w 383410"/>
              <a:gd name="connsiteY8" fmla="*/ 281707 h 364719"/>
              <a:gd name="connsiteX9" fmla="*/ 227297 w 383410"/>
              <a:gd name="connsiteY9" fmla="*/ 260678 h 364719"/>
              <a:gd name="connsiteX10" fmla="*/ 209034 w 383410"/>
              <a:gd name="connsiteY10" fmla="*/ 236327 h 364719"/>
              <a:gd name="connsiteX11" fmla="*/ 124916 w 383410"/>
              <a:gd name="connsiteY11" fmla="*/ 202016 h 364719"/>
              <a:gd name="connsiteX12" fmla="*/ 69574 w 383410"/>
              <a:gd name="connsiteY12" fmla="*/ 171578 h 364719"/>
              <a:gd name="connsiteX13" fmla="*/ 59613 w 383410"/>
              <a:gd name="connsiteY13" fmla="*/ 48167 h 364719"/>
              <a:gd name="connsiteX14" fmla="*/ 167528 w 383410"/>
              <a:gd name="connsiteY14" fmla="*/ 20 h 364719"/>
              <a:gd name="connsiteX15" fmla="*/ 370078 w 383410"/>
              <a:gd name="connsiteY15" fmla="*/ 24923 h 364719"/>
              <a:gd name="connsiteX16" fmla="*/ 383359 w 383410"/>
              <a:gd name="connsiteY16" fmla="*/ 41526 h 364719"/>
              <a:gd name="connsiteX17" fmla="*/ 377825 w 383410"/>
              <a:gd name="connsiteY17" fmla="*/ 126752 h 364719"/>
              <a:gd name="connsiteX18" fmla="*/ 361776 w 383410"/>
              <a:gd name="connsiteY18" fmla="*/ 138373 h 364719"/>
              <a:gd name="connsiteX19" fmla="*/ 318057 w 383410"/>
              <a:gd name="connsiteY19" fmla="*/ 133946 h 364719"/>
              <a:gd name="connsiteX20" fmla="*/ 273784 w 383410"/>
              <a:gd name="connsiteY20" fmla="*/ 101848 h 364719"/>
              <a:gd name="connsiteX21" fmla="*/ 195199 w 383410"/>
              <a:gd name="connsiteY21" fmla="*/ 88013 h 364719"/>
              <a:gd name="connsiteX22" fmla="*/ 201840 w 383410"/>
              <a:gd name="connsiteY22" fmla="*/ 116790 h 364719"/>
              <a:gd name="connsiteX23" fmla="*/ 259948 w 383410"/>
              <a:gd name="connsiteY23" fmla="*/ 142247 h 364719"/>
              <a:gd name="connsiteX24" fmla="*/ 324698 w 383410"/>
              <a:gd name="connsiteY24" fmla="*/ 173238 h 364719"/>
              <a:gd name="connsiteX25" fmla="*/ 328572 w 383410"/>
              <a:gd name="connsiteY25" fmla="*/ 334835 h 364719"/>
              <a:gd name="connsiteX26" fmla="*/ 220102 w 383410"/>
              <a:gd name="connsiteY26" fmla="*/ 364719 h 3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83410" h="364719">
                <a:moveTo>
                  <a:pt x="220102" y="364719"/>
                </a:moveTo>
                <a:cubicBezTo>
                  <a:pt x="159781" y="364719"/>
                  <a:pt x="101672" y="348117"/>
                  <a:pt x="43564" y="335388"/>
                </a:cubicBezTo>
                <a:cubicBezTo>
                  <a:pt x="-3476" y="324874"/>
                  <a:pt x="-4030" y="324874"/>
                  <a:pt x="3718" y="277280"/>
                </a:cubicBezTo>
                <a:cubicBezTo>
                  <a:pt x="5932" y="264551"/>
                  <a:pt x="8145" y="251823"/>
                  <a:pt x="10912" y="239094"/>
                </a:cubicBezTo>
                <a:cubicBezTo>
                  <a:pt x="18660" y="199249"/>
                  <a:pt x="19213" y="199249"/>
                  <a:pt x="60166" y="206443"/>
                </a:cubicBezTo>
                <a:cubicBezTo>
                  <a:pt x="66254" y="207550"/>
                  <a:pt x="72895" y="209210"/>
                  <a:pt x="79536" y="209210"/>
                </a:cubicBezTo>
                <a:cubicBezTo>
                  <a:pt x="99458" y="209764"/>
                  <a:pt x="113847" y="213637"/>
                  <a:pt x="112740" y="240201"/>
                </a:cubicBezTo>
                <a:cubicBezTo>
                  <a:pt x="112187" y="260124"/>
                  <a:pt x="127129" y="273960"/>
                  <a:pt x="146499" y="278940"/>
                </a:cubicBezTo>
                <a:cubicBezTo>
                  <a:pt x="164208" y="283921"/>
                  <a:pt x="183024" y="284474"/>
                  <a:pt x="201287" y="281707"/>
                </a:cubicBezTo>
                <a:cubicBezTo>
                  <a:pt x="214015" y="280047"/>
                  <a:pt x="224530" y="274513"/>
                  <a:pt x="227297" y="260678"/>
                </a:cubicBezTo>
                <a:cubicBezTo>
                  <a:pt x="230064" y="246842"/>
                  <a:pt x="219549" y="240755"/>
                  <a:pt x="209034" y="236327"/>
                </a:cubicBezTo>
                <a:cubicBezTo>
                  <a:pt x="180810" y="224706"/>
                  <a:pt x="153140" y="213084"/>
                  <a:pt x="124916" y="202016"/>
                </a:cubicBezTo>
                <a:cubicBezTo>
                  <a:pt x="104993" y="194268"/>
                  <a:pt x="86177" y="185413"/>
                  <a:pt x="69574" y="171578"/>
                </a:cubicBezTo>
                <a:cubicBezTo>
                  <a:pt x="27515" y="136713"/>
                  <a:pt x="23087" y="89119"/>
                  <a:pt x="59613" y="48167"/>
                </a:cubicBezTo>
                <a:cubicBezTo>
                  <a:pt x="88390" y="16069"/>
                  <a:pt x="125469" y="573"/>
                  <a:pt x="167528" y="20"/>
                </a:cubicBezTo>
                <a:cubicBezTo>
                  <a:pt x="236152" y="-534"/>
                  <a:pt x="303114" y="10535"/>
                  <a:pt x="370078" y="24923"/>
                </a:cubicBezTo>
                <a:cubicBezTo>
                  <a:pt x="380039" y="27137"/>
                  <a:pt x="383913" y="31011"/>
                  <a:pt x="383359" y="41526"/>
                </a:cubicBezTo>
                <a:cubicBezTo>
                  <a:pt x="381146" y="69750"/>
                  <a:pt x="378932" y="98527"/>
                  <a:pt x="377825" y="126752"/>
                </a:cubicBezTo>
                <a:cubicBezTo>
                  <a:pt x="377272" y="138373"/>
                  <a:pt x="371185" y="140033"/>
                  <a:pt x="361776" y="138373"/>
                </a:cubicBezTo>
                <a:cubicBezTo>
                  <a:pt x="347388" y="136160"/>
                  <a:pt x="332446" y="135053"/>
                  <a:pt x="318057" y="133946"/>
                </a:cubicBezTo>
                <a:cubicBezTo>
                  <a:pt x="296474" y="132286"/>
                  <a:pt x="279318" y="130072"/>
                  <a:pt x="273784" y="101848"/>
                </a:cubicBezTo>
                <a:cubicBezTo>
                  <a:pt x="268803" y="76944"/>
                  <a:pt x="212908" y="69197"/>
                  <a:pt x="195199" y="88013"/>
                </a:cubicBezTo>
                <a:cubicBezTo>
                  <a:pt x="183577" y="100741"/>
                  <a:pt x="189665" y="110703"/>
                  <a:pt x="201840" y="116790"/>
                </a:cubicBezTo>
                <a:cubicBezTo>
                  <a:pt x="220656" y="126198"/>
                  <a:pt x="240026" y="134499"/>
                  <a:pt x="259948" y="142247"/>
                </a:cubicBezTo>
                <a:cubicBezTo>
                  <a:pt x="282638" y="150548"/>
                  <a:pt x="304775" y="159403"/>
                  <a:pt x="324698" y="173238"/>
                </a:cubicBezTo>
                <a:cubicBezTo>
                  <a:pt x="387233" y="215298"/>
                  <a:pt x="388894" y="288348"/>
                  <a:pt x="328572" y="334835"/>
                </a:cubicBezTo>
                <a:cubicBezTo>
                  <a:pt x="295920" y="358632"/>
                  <a:pt x="258841" y="364166"/>
                  <a:pt x="220102" y="364719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4CCBE25-F990-48C6-8F91-7121B5BCA05F}"/>
              </a:ext>
            </a:extLst>
          </p:cNvPr>
          <p:cNvSpPr/>
          <p:nvPr/>
        </p:nvSpPr>
        <p:spPr>
          <a:xfrm>
            <a:off x="7601435" y="829344"/>
            <a:ext cx="319028" cy="477707"/>
          </a:xfrm>
          <a:custGeom>
            <a:avLst/>
            <a:gdLst>
              <a:gd name="connsiteX0" fmla="*/ 47162 w 319028"/>
              <a:gd name="connsiteY0" fmla="*/ 271862 h 477707"/>
              <a:gd name="connsiteX1" fmla="*/ 47715 w 319028"/>
              <a:gd name="connsiteY1" fmla="*/ 172247 h 477707"/>
              <a:gd name="connsiteX2" fmla="*/ 28899 w 319028"/>
              <a:gd name="connsiteY2" fmla="*/ 150111 h 477707"/>
              <a:gd name="connsiteX3" fmla="*/ 1782 w 319028"/>
              <a:gd name="connsiteY3" fmla="*/ 128528 h 477707"/>
              <a:gd name="connsiteX4" fmla="*/ 34434 w 319028"/>
              <a:gd name="connsiteY4" fmla="*/ 79827 h 477707"/>
              <a:gd name="connsiteX5" fmla="*/ 57123 w 319028"/>
              <a:gd name="connsiteY5" fmla="*/ 59351 h 477707"/>
              <a:gd name="connsiteX6" fmla="*/ 119106 w 319028"/>
              <a:gd name="connsiteY6" fmla="*/ 4563 h 477707"/>
              <a:gd name="connsiteX7" fmla="*/ 155078 w 319028"/>
              <a:gd name="connsiteY7" fmla="*/ 1243 h 477707"/>
              <a:gd name="connsiteX8" fmla="*/ 198244 w 319028"/>
              <a:gd name="connsiteY8" fmla="*/ 45516 h 477707"/>
              <a:gd name="connsiteX9" fmla="*/ 248051 w 319028"/>
              <a:gd name="connsiteY9" fmla="*/ 101964 h 477707"/>
              <a:gd name="connsiteX10" fmla="*/ 267420 w 319028"/>
              <a:gd name="connsiteY10" fmla="*/ 104731 h 477707"/>
              <a:gd name="connsiteX11" fmla="*/ 305052 w 319028"/>
              <a:gd name="connsiteY11" fmla="*/ 114139 h 477707"/>
              <a:gd name="connsiteX12" fmla="*/ 300625 w 319028"/>
              <a:gd name="connsiteY12" fmla="*/ 171141 h 477707"/>
              <a:gd name="connsiteX13" fmla="*/ 282363 w 319028"/>
              <a:gd name="connsiteY13" fmla="*/ 177228 h 477707"/>
              <a:gd name="connsiteX14" fmla="*/ 222040 w 319028"/>
              <a:gd name="connsiteY14" fmla="*/ 170034 h 477707"/>
              <a:gd name="connsiteX15" fmla="*/ 194370 w 319028"/>
              <a:gd name="connsiteY15" fmla="*/ 192170 h 477707"/>
              <a:gd name="connsiteX16" fmla="*/ 190496 w 319028"/>
              <a:gd name="connsiteY16" fmla="*/ 330524 h 477707"/>
              <a:gd name="connsiteX17" fmla="*/ 251371 w 319028"/>
              <a:gd name="connsiteY17" fmla="*/ 390292 h 477707"/>
              <a:gd name="connsiteX18" fmla="*/ 284576 w 319028"/>
              <a:gd name="connsiteY18" fmla="*/ 394720 h 477707"/>
              <a:gd name="connsiteX19" fmla="*/ 318335 w 319028"/>
              <a:gd name="connsiteY19" fmla="*/ 457809 h 477707"/>
              <a:gd name="connsiteX20" fmla="*/ 307266 w 319028"/>
              <a:gd name="connsiteY20" fmla="*/ 466110 h 477707"/>
              <a:gd name="connsiteX21" fmla="*/ 104164 w 319028"/>
              <a:gd name="connsiteY21" fmla="*/ 454488 h 477707"/>
              <a:gd name="connsiteX22" fmla="*/ 39414 w 319028"/>
              <a:gd name="connsiteY22" fmla="*/ 351000 h 477707"/>
              <a:gd name="connsiteX23" fmla="*/ 39968 w 319028"/>
              <a:gd name="connsiteY23" fmla="*/ 270755 h 477707"/>
              <a:gd name="connsiteX24" fmla="*/ 47162 w 319028"/>
              <a:gd name="connsiteY24" fmla="*/ 271862 h 4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9028" h="477707">
                <a:moveTo>
                  <a:pt x="47162" y="271862"/>
                </a:moveTo>
                <a:cubicBezTo>
                  <a:pt x="47162" y="238657"/>
                  <a:pt x="46055" y="205452"/>
                  <a:pt x="47715" y="172247"/>
                </a:cubicBezTo>
                <a:cubicBezTo>
                  <a:pt x="48269" y="156752"/>
                  <a:pt x="44395" y="151218"/>
                  <a:pt x="28899" y="150111"/>
                </a:cubicBezTo>
                <a:cubicBezTo>
                  <a:pt x="16171" y="149557"/>
                  <a:pt x="-6519" y="152878"/>
                  <a:pt x="1782" y="128528"/>
                </a:cubicBezTo>
                <a:cubicBezTo>
                  <a:pt x="7869" y="110265"/>
                  <a:pt x="-8179" y="73740"/>
                  <a:pt x="34434" y="79827"/>
                </a:cubicBezTo>
                <a:cubicBezTo>
                  <a:pt x="51036" y="82041"/>
                  <a:pt x="53803" y="72080"/>
                  <a:pt x="57123" y="59351"/>
                </a:cubicBezTo>
                <a:cubicBezTo>
                  <a:pt x="69299" y="10651"/>
                  <a:pt x="69852" y="10651"/>
                  <a:pt x="119106" y="4563"/>
                </a:cubicBezTo>
                <a:cubicBezTo>
                  <a:pt x="130727" y="2903"/>
                  <a:pt x="142902" y="2349"/>
                  <a:pt x="155078" y="1243"/>
                </a:cubicBezTo>
                <a:cubicBezTo>
                  <a:pt x="200458" y="-2078"/>
                  <a:pt x="200458" y="-2078"/>
                  <a:pt x="198244" y="45516"/>
                </a:cubicBezTo>
                <a:cubicBezTo>
                  <a:pt x="195477" y="96983"/>
                  <a:pt x="195477" y="96983"/>
                  <a:pt x="248051" y="101964"/>
                </a:cubicBezTo>
                <a:cubicBezTo>
                  <a:pt x="254692" y="102517"/>
                  <a:pt x="261333" y="103071"/>
                  <a:pt x="267420" y="104731"/>
                </a:cubicBezTo>
                <a:cubicBezTo>
                  <a:pt x="280149" y="108605"/>
                  <a:pt x="299518" y="99197"/>
                  <a:pt x="305052" y="114139"/>
                </a:cubicBezTo>
                <a:cubicBezTo>
                  <a:pt x="311140" y="131848"/>
                  <a:pt x="305052" y="152324"/>
                  <a:pt x="300625" y="171141"/>
                </a:cubicBezTo>
                <a:cubicBezTo>
                  <a:pt x="298411" y="181655"/>
                  <a:pt x="289004" y="177782"/>
                  <a:pt x="282363" y="177228"/>
                </a:cubicBezTo>
                <a:cubicBezTo>
                  <a:pt x="262440" y="175568"/>
                  <a:pt x="241964" y="174461"/>
                  <a:pt x="222040" y="170034"/>
                </a:cubicBezTo>
                <a:cubicBezTo>
                  <a:pt x="202671" y="166160"/>
                  <a:pt x="194370" y="168927"/>
                  <a:pt x="194370" y="192170"/>
                </a:cubicBezTo>
                <a:cubicBezTo>
                  <a:pt x="194923" y="238104"/>
                  <a:pt x="191049" y="284037"/>
                  <a:pt x="190496" y="330524"/>
                </a:cubicBezTo>
                <a:cubicBezTo>
                  <a:pt x="189389" y="378671"/>
                  <a:pt x="203778" y="391399"/>
                  <a:pt x="251371" y="390292"/>
                </a:cubicBezTo>
                <a:cubicBezTo>
                  <a:pt x="262440" y="389739"/>
                  <a:pt x="276829" y="381991"/>
                  <a:pt x="284576" y="394720"/>
                </a:cubicBezTo>
                <a:cubicBezTo>
                  <a:pt x="297305" y="415196"/>
                  <a:pt x="308373" y="436226"/>
                  <a:pt x="318335" y="457809"/>
                </a:cubicBezTo>
                <a:cubicBezTo>
                  <a:pt x="321655" y="464450"/>
                  <a:pt x="312247" y="465003"/>
                  <a:pt x="307266" y="466110"/>
                </a:cubicBezTo>
                <a:cubicBezTo>
                  <a:pt x="238643" y="482159"/>
                  <a:pt x="170020" y="484372"/>
                  <a:pt x="104164" y="454488"/>
                </a:cubicBezTo>
                <a:cubicBezTo>
                  <a:pt x="59890" y="434565"/>
                  <a:pt x="33327" y="403574"/>
                  <a:pt x="39414" y="351000"/>
                </a:cubicBezTo>
                <a:cubicBezTo>
                  <a:pt x="42735" y="324436"/>
                  <a:pt x="39968" y="297872"/>
                  <a:pt x="39968" y="270755"/>
                </a:cubicBezTo>
                <a:cubicBezTo>
                  <a:pt x="41628" y="271862"/>
                  <a:pt x="44395" y="271862"/>
                  <a:pt x="47162" y="271862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0B3D31-0CB3-4E20-97E5-23776DEA617B}"/>
              </a:ext>
            </a:extLst>
          </p:cNvPr>
          <p:cNvSpPr/>
          <p:nvPr/>
        </p:nvSpPr>
        <p:spPr>
          <a:xfrm>
            <a:off x="5103270" y="564211"/>
            <a:ext cx="437375" cy="444900"/>
          </a:xfrm>
          <a:custGeom>
            <a:avLst/>
            <a:gdLst>
              <a:gd name="connsiteX0" fmla="*/ 198855 w 437375"/>
              <a:gd name="connsiteY0" fmla="*/ 738 h 444900"/>
              <a:gd name="connsiteX1" fmla="*/ 344403 w 437375"/>
              <a:gd name="connsiteY1" fmla="*/ 15680 h 444900"/>
              <a:gd name="connsiteX2" fmla="*/ 366539 w 437375"/>
              <a:gd name="connsiteY2" fmla="*/ 26195 h 444900"/>
              <a:gd name="connsiteX3" fmla="*/ 342742 w 437375"/>
              <a:gd name="connsiteY3" fmla="*/ 62167 h 444900"/>
              <a:gd name="connsiteX4" fmla="*/ 290721 w 437375"/>
              <a:gd name="connsiteY4" fmla="*/ 105886 h 444900"/>
              <a:gd name="connsiteX5" fmla="*/ 213797 w 437375"/>
              <a:gd name="connsiteY5" fmla="*/ 304008 h 444900"/>
              <a:gd name="connsiteX6" fmla="*/ 242021 w 437375"/>
              <a:gd name="connsiteY6" fmla="*/ 353262 h 444900"/>
              <a:gd name="connsiteX7" fmla="*/ 348277 w 437375"/>
              <a:gd name="connsiteY7" fmla="*/ 316184 h 444900"/>
              <a:gd name="connsiteX8" fmla="*/ 387569 w 437375"/>
              <a:gd name="connsiteY8" fmla="*/ 306775 h 444900"/>
              <a:gd name="connsiteX9" fmla="*/ 416900 w 437375"/>
              <a:gd name="connsiteY9" fmla="*/ 363777 h 444900"/>
              <a:gd name="connsiteX10" fmla="*/ 388676 w 437375"/>
              <a:gd name="connsiteY10" fmla="*/ 414138 h 444900"/>
              <a:gd name="connsiteX11" fmla="*/ 328354 w 437375"/>
              <a:gd name="connsiteY11" fmla="*/ 443469 h 444900"/>
              <a:gd name="connsiteX12" fmla="*/ 26743 w 437375"/>
              <a:gd name="connsiteY12" fmla="*/ 405836 h 444900"/>
              <a:gd name="connsiteX13" fmla="*/ 179 w 437375"/>
              <a:gd name="connsiteY13" fmla="*/ 395875 h 444900"/>
              <a:gd name="connsiteX14" fmla="*/ 27297 w 437375"/>
              <a:gd name="connsiteY14" fmla="*/ 352709 h 444900"/>
              <a:gd name="connsiteX15" fmla="*/ 77657 w 437375"/>
              <a:gd name="connsiteY15" fmla="*/ 308989 h 444900"/>
              <a:gd name="connsiteX16" fmla="*/ 170077 w 437375"/>
              <a:gd name="connsiteY16" fmla="*/ 84303 h 444900"/>
              <a:gd name="connsiteX17" fmla="*/ 162330 w 437375"/>
              <a:gd name="connsiteY17" fmla="*/ 48885 h 444900"/>
              <a:gd name="connsiteX18" fmla="*/ 150154 w 437375"/>
              <a:gd name="connsiteY18" fmla="*/ 33943 h 444900"/>
              <a:gd name="connsiteX19" fmla="*/ 177272 w 437375"/>
              <a:gd name="connsiteY19" fmla="*/ 738 h 444900"/>
              <a:gd name="connsiteX20" fmla="*/ 198855 w 437375"/>
              <a:gd name="connsiteY20" fmla="*/ 738 h 444900"/>
              <a:gd name="connsiteX21" fmla="*/ 198855 w 437375"/>
              <a:gd name="connsiteY21" fmla="*/ 738 h 4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75" h="444900">
                <a:moveTo>
                  <a:pt x="198855" y="738"/>
                </a:moveTo>
                <a:cubicBezTo>
                  <a:pt x="247555" y="5719"/>
                  <a:pt x="296256" y="9592"/>
                  <a:pt x="344403" y="15680"/>
                </a:cubicBezTo>
                <a:cubicBezTo>
                  <a:pt x="352150" y="16787"/>
                  <a:pt x="369860" y="11253"/>
                  <a:pt x="366539" y="26195"/>
                </a:cubicBezTo>
                <a:cubicBezTo>
                  <a:pt x="363772" y="39477"/>
                  <a:pt x="362665" y="62167"/>
                  <a:pt x="342742" y="62167"/>
                </a:cubicBezTo>
                <a:cubicBezTo>
                  <a:pt x="310644" y="61613"/>
                  <a:pt x="300129" y="80983"/>
                  <a:pt x="290721" y="105886"/>
                </a:cubicBezTo>
                <a:cubicBezTo>
                  <a:pt x="265265" y="172296"/>
                  <a:pt x="239254" y="237599"/>
                  <a:pt x="213797" y="304008"/>
                </a:cubicBezTo>
                <a:cubicBezTo>
                  <a:pt x="199962" y="341087"/>
                  <a:pt x="203282" y="346068"/>
                  <a:pt x="242021" y="353262"/>
                </a:cubicBezTo>
                <a:cubicBezTo>
                  <a:pt x="284634" y="361010"/>
                  <a:pt x="323373" y="358243"/>
                  <a:pt x="348277" y="316184"/>
                </a:cubicBezTo>
                <a:cubicBezTo>
                  <a:pt x="358791" y="299028"/>
                  <a:pt x="374287" y="305669"/>
                  <a:pt x="387569" y="306775"/>
                </a:cubicBezTo>
                <a:cubicBezTo>
                  <a:pt x="447891" y="311756"/>
                  <a:pt x="447891" y="312310"/>
                  <a:pt x="416900" y="363777"/>
                </a:cubicBezTo>
                <a:cubicBezTo>
                  <a:pt x="406938" y="380379"/>
                  <a:pt x="394763" y="396428"/>
                  <a:pt x="388676" y="414138"/>
                </a:cubicBezTo>
                <a:cubicBezTo>
                  <a:pt x="377607" y="445129"/>
                  <a:pt x="357131" y="447342"/>
                  <a:pt x="328354" y="443469"/>
                </a:cubicBezTo>
                <a:cubicBezTo>
                  <a:pt x="228186" y="429633"/>
                  <a:pt x="127464" y="418565"/>
                  <a:pt x="26743" y="405836"/>
                </a:cubicBezTo>
                <a:cubicBezTo>
                  <a:pt x="16782" y="404730"/>
                  <a:pt x="-2034" y="406943"/>
                  <a:pt x="179" y="395875"/>
                </a:cubicBezTo>
                <a:cubicBezTo>
                  <a:pt x="2946" y="379826"/>
                  <a:pt x="5714" y="354922"/>
                  <a:pt x="27297" y="352709"/>
                </a:cubicBezTo>
                <a:cubicBezTo>
                  <a:pt x="56628" y="349942"/>
                  <a:pt x="68249" y="332233"/>
                  <a:pt x="77657" y="308989"/>
                </a:cubicBezTo>
                <a:cubicBezTo>
                  <a:pt x="108095" y="233725"/>
                  <a:pt x="139086" y="159014"/>
                  <a:pt x="170077" y="84303"/>
                </a:cubicBezTo>
                <a:cubicBezTo>
                  <a:pt x="176165" y="69915"/>
                  <a:pt x="178932" y="57739"/>
                  <a:pt x="162330" y="48885"/>
                </a:cubicBezTo>
                <a:cubicBezTo>
                  <a:pt x="156242" y="45564"/>
                  <a:pt x="142407" y="46118"/>
                  <a:pt x="150154" y="33943"/>
                </a:cubicBezTo>
                <a:cubicBezTo>
                  <a:pt x="157902" y="21768"/>
                  <a:pt x="155135" y="738"/>
                  <a:pt x="177272" y="738"/>
                </a:cubicBezTo>
                <a:cubicBezTo>
                  <a:pt x="183913" y="-922"/>
                  <a:pt x="191660" y="738"/>
                  <a:pt x="198855" y="738"/>
                </a:cubicBezTo>
                <a:cubicBezTo>
                  <a:pt x="198855" y="1291"/>
                  <a:pt x="198855" y="1291"/>
                  <a:pt x="198855" y="738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9482C0-511C-4FBA-8590-FA6E7C055D46}"/>
              </a:ext>
            </a:extLst>
          </p:cNvPr>
          <p:cNvSpPr/>
          <p:nvPr/>
        </p:nvSpPr>
        <p:spPr>
          <a:xfrm>
            <a:off x="5746646" y="1253035"/>
            <a:ext cx="283851" cy="455666"/>
          </a:xfrm>
          <a:custGeom>
            <a:avLst/>
            <a:gdLst>
              <a:gd name="connsiteX0" fmla="*/ 156485 w 283851"/>
              <a:gd name="connsiteY0" fmla="*/ 453605 h 455666"/>
              <a:gd name="connsiteX1" fmla="*/ 54658 w 283851"/>
              <a:gd name="connsiteY1" fmla="*/ 433683 h 455666"/>
              <a:gd name="connsiteX2" fmla="*/ 4297 w 283851"/>
              <a:gd name="connsiteY2" fmla="*/ 318573 h 455666"/>
              <a:gd name="connsiteX3" fmla="*/ 46356 w 283851"/>
              <a:gd name="connsiteY3" fmla="*/ 173025 h 455666"/>
              <a:gd name="connsiteX4" fmla="*/ 28647 w 283851"/>
              <a:gd name="connsiteY4" fmla="*/ 145908 h 455666"/>
              <a:gd name="connsiteX5" fmla="*/ 8724 w 283851"/>
              <a:gd name="connsiteY5" fmla="*/ 111596 h 455666"/>
              <a:gd name="connsiteX6" fmla="*/ 14258 w 283851"/>
              <a:gd name="connsiteY6" fmla="*/ 93333 h 455666"/>
              <a:gd name="connsiteX7" fmla="*/ 51337 w 283851"/>
              <a:gd name="connsiteY7" fmla="*/ 68983 h 455666"/>
              <a:gd name="connsiteX8" fmla="*/ 82882 w 283851"/>
              <a:gd name="connsiteY8" fmla="*/ 46847 h 455666"/>
              <a:gd name="connsiteX9" fmla="*/ 129922 w 283851"/>
              <a:gd name="connsiteY9" fmla="*/ 7001 h 455666"/>
              <a:gd name="connsiteX10" fmla="*/ 204079 w 283851"/>
              <a:gd name="connsiteY10" fmla="*/ 360 h 455666"/>
              <a:gd name="connsiteX11" fmla="*/ 217915 w 283851"/>
              <a:gd name="connsiteY11" fmla="*/ 16409 h 455666"/>
              <a:gd name="connsiteX12" fmla="*/ 203526 w 283851"/>
              <a:gd name="connsiteY12" fmla="*/ 66769 h 455666"/>
              <a:gd name="connsiteX13" fmla="*/ 219575 w 283851"/>
              <a:gd name="connsiteY13" fmla="*/ 92226 h 455666"/>
              <a:gd name="connsiteX14" fmla="*/ 263294 w 283851"/>
              <a:gd name="connsiteY14" fmla="*/ 97761 h 455666"/>
              <a:gd name="connsiteX15" fmla="*/ 282110 w 283851"/>
              <a:gd name="connsiteY15" fmla="*/ 123218 h 455666"/>
              <a:gd name="connsiteX16" fmla="*/ 211273 w 283851"/>
              <a:gd name="connsiteY16" fmla="*/ 170258 h 455666"/>
              <a:gd name="connsiteX17" fmla="*/ 165340 w 283851"/>
              <a:gd name="connsiteY17" fmla="*/ 201249 h 455666"/>
              <a:gd name="connsiteX18" fmla="*/ 138776 w 283851"/>
              <a:gd name="connsiteY18" fmla="*/ 299756 h 455666"/>
              <a:gd name="connsiteX19" fmla="*/ 185263 w 283851"/>
              <a:gd name="connsiteY19" fmla="*/ 362846 h 455666"/>
              <a:gd name="connsiteX20" fmla="*/ 206293 w 283851"/>
              <a:gd name="connsiteY20" fmla="*/ 391623 h 455666"/>
              <a:gd name="connsiteX21" fmla="*/ 200205 w 283851"/>
              <a:gd name="connsiteY21" fmla="*/ 415420 h 455666"/>
              <a:gd name="connsiteX22" fmla="*/ 156485 w 283851"/>
              <a:gd name="connsiteY22" fmla="*/ 453605 h 45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3851" h="455666">
                <a:moveTo>
                  <a:pt x="156485" y="453605"/>
                </a:moveTo>
                <a:cubicBezTo>
                  <a:pt x="117746" y="452499"/>
                  <a:pt x="85095" y="448625"/>
                  <a:pt x="54658" y="433683"/>
                </a:cubicBezTo>
                <a:cubicBezTo>
                  <a:pt x="8724" y="411546"/>
                  <a:pt x="-8985" y="374467"/>
                  <a:pt x="4297" y="318573"/>
                </a:cubicBezTo>
                <a:cubicBezTo>
                  <a:pt x="15919" y="269319"/>
                  <a:pt x="30861" y="221172"/>
                  <a:pt x="46356" y="173025"/>
                </a:cubicBezTo>
                <a:cubicBezTo>
                  <a:pt x="52444" y="153655"/>
                  <a:pt x="48017" y="145908"/>
                  <a:pt x="28647" y="145908"/>
                </a:cubicBezTo>
                <a:cubicBezTo>
                  <a:pt x="423" y="146461"/>
                  <a:pt x="-684" y="132626"/>
                  <a:pt x="8724" y="111596"/>
                </a:cubicBezTo>
                <a:cubicBezTo>
                  <a:pt x="11491" y="105508"/>
                  <a:pt x="13152" y="99421"/>
                  <a:pt x="14258" y="93333"/>
                </a:cubicBezTo>
                <a:cubicBezTo>
                  <a:pt x="18132" y="71197"/>
                  <a:pt x="27540" y="60128"/>
                  <a:pt x="51337" y="68983"/>
                </a:cubicBezTo>
                <a:cubicBezTo>
                  <a:pt x="71813" y="76731"/>
                  <a:pt x="80668" y="65109"/>
                  <a:pt x="82882" y="46847"/>
                </a:cubicBezTo>
                <a:cubicBezTo>
                  <a:pt x="86202" y="19176"/>
                  <a:pt x="99484" y="5894"/>
                  <a:pt x="129922" y="7001"/>
                </a:cubicBezTo>
                <a:cubicBezTo>
                  <a:pt x="154272" y="8108"/>
                  <a:pt x="179176" y="3127"/>
                  <a:pt x="204079" y="360"/>
                </a:cubicBezTo>
                <a:cubicBezTo>
                  <a:pt x="218468" y="-1300"/>
                  <a:pt x="222342" y="2573"/>
                  <a:pt x="217915" y="16409"/>
                </a:cubicBezTo>
                <a:cubicBezTo>
                  <a:pt x="212380" y="33011"/>
                  <a:pt x="209060" y="50167"/>
                  <a:pt x="203526" y="66769"/>
                </a:cubicBezTo>
                <a:cubicBezTo>
                  <a:pt x="197991" y="82818"/>
                  <a:pt x="201865" y="91120"/>
                  <a:pt x="219575" y="92226"/>
                </a:cubicBezTo>
                <a:cubicBezTo>
                  <a:pt x="233963" y="93333"/>
                  <a:pt x="248906" y="97207"/>
                  <a:pt x="263294" y="97761"/>
                </a:cubicBezTo>
                <a:cubicBezTo>
                  <a:pt x="281557" y="98314"/>
                  <a:pt x="287091" y="104402"/>
                  <a:pt x="282110" y="123218"/>
                </a:cubicBezTo>
                <a:cubicBezTo>
                  <a:pt x="267722" y="178005"/>
                  <a:pt x="268275" y="180219"/>
                  <a:pt x="211273" y="170258"/>
                </a:cubicBezTo>
                <a:cubicBezTo>
                  <a:pt x="183049" y="165277"/>
                  <a:pt x="170874" y="172471"/>
                  <a:pt x="165340" y="201249"/>
                </a:cubicBezTo>
                <a:cubicBezTo>
                  <a:pt x="159252" y="234454"/>
                  <a:pt x="147077" y="266552"/>
                  <a:pt x="138776" y="299756"/>
                </a:cubicBezTo>
                <a:cubicBezTo>
                  <a:pt x="128261" y="342369"/>
                  <a:pt x="141543" y="361185"/>
                  <a:pt x="185263" y="362846"/>
                </a:cubicBezTo>
                <a:cubicBezTo>
                  <a:pt x="207953" y="363952"/>
                  <a:pt x="215147" y="370040"/>
                  <a:pt x="206293" y="391623"/>
                </a:cubicBezTo>
                <a:cubicBezTo>
                  <a:pt x="202972" y="399371"/>
                  <a:pt x="200758" y="407672"/>
                  <a:pt x="200205" y="415420"/>
                </a:cubicBezTo>
                <a:cubicBezTo>
                  <a:pt x="197438" y="446964"/>
                  <a:pt x="183049" y="461353"/>
                  <a:pt x="156485" y="453605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7AB089-67A5-43A9-9AE8-9FD68D019701}"/>
              </a:ext>
            </a:extLst>
          </p:cNvPr>
          <p:cNvSpPr/>
          <p:nvPr/>
        </p:nvSpPr>
        <p:spPr>
          <a:xfrm>
            <a:off x="5988322" y="673871"/>
            <a:ext cx="288229" cy="425121"/>
          </a:xfrm>
          <a:custGeom>
            <a:avLst/>
            <a:gdLst>
              <a:gd name="connsiteX0" fmla="*/ 136728 w 288229"/>
              <a:gd name="connsiteY0" fmla="*/ 425121 h 425121"/>
              <a:gd name="connsiteX1" fmla="*/ 37667 w 288229"/>
              <a:gd name="connsiteY1" fmla="*/ 404645 h 425121"/>
              <a:gd name="connsiteX2" fmla="*/ 3909 w 288229"/>
              <a:gd name="connsiteY2" fmla="*/ 323847 h 425121"/>
              <a:gd name="connsiteX3" fmla="*/ 51503 w 288229"/>
              <a:gd name="connsiteY3" fmla="*/ 159483 h 425121"/>
              <a:gd name="connsiteX4" fmla="*/ 36007 w 288229"/>
              <a:gd name="connsiteY4" fmla="*/ 133472 h 425121"/>
              <a:gd name="connsiteX5" fmla="*/ 23832 w 288229"/>
              <a:gd name="connsiteY5" fmla="*/ 109122 h 425121"/>
              <a:gd name="connsiteX6" fmla="*/ 68105 w 288229"/>
              <a:gd name="connsiteY6" fmla="*/ 70937 h 425121"/>
              <a:gd name="connsiteX7" fmla="*/ 82494 w 288229"/>
              <a:gd name="connsiteY7" fmla="*/ 57101 h 425121"/>
              <a:gd name="connsiteX8" fmla="*/ 163292 w 288229"/>
              <a:gd name="connsiteY8" fmla="*/ 653 h 425121"/>
              <a:gd name="connsiteX9" fmla="*/ 206458 w 288229"/>
              <a:gd name="connsiteY9" fmla="*/ 52674 h 425121"/>
              <a:gd name="connsiteX10" fmla="*/ 230809 w 288229"/>
              <a:gd name="connsiteY10" fmla="*/ 89199 h 425121"/>
              <a:gd name="connsiteX11" fmla="*/ 247411 w 288229"/>
              <a:gd name="connsiteY11" fmla="*/ 90860 h 425121"/>
              <a:gd name="connsiteX12" fmla="*/ 287810 w 288229"/>
              <a:gd name="connsiteY12" fmla="*/ 99714 h 425121"/>
              <a:gd name="connsiteX13" fmla="*/ 272868 w 288229"/>
              <a:gd name="connsiteY13" fmla="*/ 151735 h 425121"/>
              <a:gd name="connsiteX14" fmla="*/ 259033 w 288229"/>
              <a:gd name="connsiteY14" fmla="*/ 157823 h 425121"/>
              <a:gd name="connsiteX15" fmla="*/ 247964 w 288229"/>
              <a:gd name="connsiteY15" fmla="*/ 156716 h 425121"/>
              <a:gd name="connsiteX16" fmla="*/ 164399 w 288229"/>
              <a:gd name="connsiteY16" fmla="*/ 213717 h 425121"/>
              <a:gd name="connsiteX17" fmla="*/ 141156 w 288229"/>
              <a:gd name="connsiteY17" fmla="*/ 301710 h 425121"/>
              <a:gd name="connsiteX18" fmla="*/ 177128 w 288229"/>
              <a:gd name="connsiteY18" fmla="*/ 347643 h 425121"/>
              <a:gd name="connsiteX19" fmla="*/ 208119 w 288229"/>
              <a:gd name="connsiteY19" fmla="*/ 350964 h 425121"/>
              <a:gd name="connsiteX20" fmla="*/ 224721 w 288229"/>
              <a:gd name="connsiteY20" fmla="*/ 406305 h 425121"/>
              <a:gd name="connsiteX21" fmla="*/ 208119 w 288229"/>
              <a:gd name="connsiteY21" fmla="*/ 416820 h 425121"/>
              <a:gd name="connsiteX22" fmla="*/ 178234 w 288229"/>
              <a:gd name="connsiteY22" fmla="*/ 422354 h 425121"/>
              <a:gd name="connsiteX23" fmla="*/ 136728 w 288229"/>
              <a:gd name="connsiteY23" fmla="*/ 425121 h 4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8229" h="425121">
                <a:moveTo>
                  <a:pt x="136728" y="425121"/>
                </a:moveTo>
                <a:cubicBezTo>
                  <a:pt x="102417" y="425121"/>
                  <a:pt x="68658" y="422354"/>
                  <a:pt x="37667" y="404645"/>
                </a:cubicBezTo>
                <a:cubicBezTo>
                  <a:pt x="3909" y="385275"/>
                  <a:pt x="-6606" y="360925"/>
                  <a:pt x="3909" y="323847"/>
                </a:cubicBezTo>
                <a:cubicBezTo>
                  <a:pt x="19405" y="269059"/>
                  <a:pt x="35453" y="214271"/>
                  <a:pt x="51503" y="159483"/>
                </a:cubicBezTo>
                <a:cubicBezTo>
                  <a:pt x="55930" y="143987"/>
                  <a:pt x="57037" y="132919"/>
                  <a:pt x="36007" y="133472"/>
                </a:cubicBezTo>
                <a:cubicBezTo>
                  <a:pt x="15531" y="134026"/>
                  <a:pt x="17191" y="122958"/>
                  <a:pt x="23832" y="109122"/>
                </a:cubicBezTo>
                <a:cubicBezTo>
                  <a:pt x="33240" y="89753"/>
                  <a:pt x="33793" y="61529"/>
                  <a:pt x="68105" y="70937"/>
                </a:cubicBezTo>
                <a:cubicBezTo>
                  <a:pt x="76960" y="73704"/>
                  <a:pt x="80833" y="63742"/>
                  <a:pt x="82494" y="57101"/>
                </a:cubicBezTo>
                <a:cubicBezTo>
                  <a:pt x="93562" y="15042"/>
                  <a:pt x="120679" y="1760"/>
                  <a:pt x="163292" y="653"/>
                </a:cubicBezTo>
                <a:cubicBezTo>
                  <a:pt x="222507" y="-1007"/>
                  <a:pt x="224168" y="-3774"/>
                  <a:pt x="206458" y="52674"/>
                </a:cubicBezTo>
                <a:cubicBezTo>
                  <a:pt x="198157" y="79238"/>
                  <a:pt x="203138" y="89753"/>
                  <a:pt x="230809" y="89199"/>
                </a:cubicBezTo>
                <a:cubicBezTo>
                  <a:pt x="236343" y="89199"/>
                  <a:pt x="241877" y="90306"/>
                  <a:pt x="247411" y="90860"/>
                </a:cubicBezTo>
                <a:cubicBezTo>
                  <a:pt x="261800" y="93073"/>
                  <a:pt x="285596" y="87539"/>
                  <a:pt x="287810" y="99714"/>
                </a:cubicBezTo>
                <a:cubicBezTo>
                  <a:pt x="290577" y="115763"/>
                  <a:pt x="278955" y="134026"/>
                  <a:pt x="272868" y="151735"/>
                </a:cubicBezTo>
                <a:cubicBezTo>
                  <a:pt x="270654" y="157823"/>
                  <a:pt x="264567" y="158376"/>
                  <a:pt x="259033" y="157823"/>
                </a:cubicBezTo>
                <a:cubicBezTo>
                  <a:pt x="255159" y="157823"/>
                  <a:pt x="251838" y="157269"/>
                  <a:pt x="247964" y="156716"/>
                </a:cubicBezTo>
                <a:cubicBezTo>
                  <a:pt x="181001" y="149521"/>
                  <a:pt x="181001" y="149521"/>
                  <a:pt x="164399" y="213717"/>
                </a:cubicBezTo>
                <a:cubicBezTo>
                  <a:pt x="156651" y="243048"/>
                  <a:pt x="148350" y="272379"/>
                  <a:pt x="141156" y="301710"/>
                </a:cubicBezTo>
                <a:cubicBezTo>
                  <a:pt x="132854" y="337128"/>
                  <a:pt x="141709" y="347643"/>
                  <a:pt x="177128" y="347643"/>
                </a:cubicBezTo>
                <a:cubicBezTo>
                  <a:pt x="187642" y="347643"/>
                  <a:pt x="202584" y="339896"/>
                  <a:pt x="208119" y="350964"/>
                </a:cubicBezTo>
                <a:cubicBezTo>
                  <a:pt x="216420" y="368120"/>
                  <a:pt x="221401" y="387489"/>
                  <a:pt x="224721" y="406305"/>
                </a:cubicBezTo>
                <a:cubicBezTo>
                  <a:pt x="226381" y="415713"/>
                  <a:pt x="214760" y="415160"/>
                  <a:pt x="208119" y="416820"/>
                </a:cubicBezTo>
                <a:cubicBezTo>
                  <a:pt x="198710" y="419587"/>
                  <a:pt x="188196" y="421247"/>
                  <a:pt x="178234" y="422354"/>
                </a:cubicBezTo>
                <a:cubicBezTo>
                  <a:pt x="164399" y="423461"/>
                  <a:pt x="150564" y="424014"/>
                  <a:pt x="136728" y="425121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4B39AE3-985D-4D19-B9FB-E940E0A9A81D}"/>
              </a:ext>
            </a:extLst>
          </p:cNvPr>
          <p:cNvSpPr/>
          <p:nvPr/>
        </p:nvSpPr>
        <p:spPr>
          <a:xfrm>
            <a:off x="6339775" y="643835"/>
            <a:ext cx="273385" cy="104559"/>
          </a:xfrm>
          <a:custGeom>
            <a:avLst/>
            <a:gdLst>
              <a:gd name="connsiteX0" fmla="*/ 0 w 273385"/>
              <a:gd name="connsiteY0" fmla="*/ 97099 h 104559"/>
              <a:gd name="connsiteX1" fmla="*/ 103488 w 273385"/>
              <a:gd name="connsiteY1" fmla="*/ 4125 h 104559"/>
              <a:gd name="connsiteX2" fmla="*/ 118984 w 273385"/>
              <a:gd name="connsiteY2" fmla="*/ 251 h 104559"/>
              <a:gd name="connsiteX3" fmla="*/ 273386 w 273385"/>
              <a:gd name="connsiteY3" fmla="*/ 20728 h 104559"/>
              <a:gd name="connsiteX4" fmla="*/ 154956 w 273385"/>
              <a:gd name="connsiteY4" fmla="*/ 81603 h 104559"/>
              <a:gd name="connsiteX5" fmla="*/ 0 w 273385"/>
              <a:gd name="connsiteY5" fmla="*/ 97099 h 10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385" h="104559">
                <a:moveTo>
                  <a:pt x="0" y="97099"/>
                </a:moveTo>
                <a:cubicBezTo>
                  <a:pt x="37079" y="63894"/>
                  <a:pt x="70284" y="34010"/>
                  <a:pt x="103488" y="4125"/>
                </a:cubicBezTo>
                <a:cubicBezTo>
                  <a:pt x="107916" y="-302"/>
                  <a:pt x="113450" y="-302"/>
                  <a:pt x="118984" y="251"/>
                </a:cubicBezTo>
                <a:cubicBezTo>
                  <a:pt x="169898" y="5232"/>
                  <a:pt x="220812" y="10766"/>
                  <a:pt x="273386" y="20728"/>
                </a:cubicBezTo>
                <a:cubicBezTo>
                  <a:pt x="233541" y="40651"/>
                  <a:pt x="191481" y="57253"/>
                  <a:pt x="154956" y="81603"/>
                </a:cubicBezTo>
                <a:cubicBezTo>
                  <a:pt x="106255" y="114808"/>
                  <a:pt x="56448" y="104293"/>
                  <a:pt x="0" y="97099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BF9FB-4051-4031-B2C9-5DDE7313AE2B}"/>
              </a:ext>
            </a:extLst>
          </p:cNvPr>
          <p:cNvGrpSpPr/>
          <p:nvPr/>
        </p:nvGrpSpPr>
        <p:grpSpPr>
          <a:xfrm>
            <a:off x="6225910" y="1206889"/>
            <a:ext cx="2715838" cy="947550"/>
            <a:chOff x="5251552" y="1206889"/>
            <a:chExt cx="2715838" cy="947550"/>
          </a:xfrm>
          <a:solidFill>
            <a:schemeClr val="accent3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D2C4A-6A3D-48FA-B47C-7A5CCCBD883D}"/>
                </a:ext>
              </a:extLst>
            </p:cNvPr>
            <p:cNvSpPr/>
            <p:nvPr/>
          </p:nvSpPr>
          <p:spPr>
            <a:xfrm>
              <a:off x="6433146" y="1522897"/>
              <a:ext cx="949494" cy="561961"/>
            </a:xfrm>
            <a:custGeom>
              <a:avLst/>
              <a:gdLst>
                <a:gd name="connsiteX0" fmla="*/ 550451 w 949494"/>
                <a:gd name="connsiteY0" fmla="*/ 311582 h 561961"/>
                <a:gd name="connsiteX1" fmla="*/ 550451 w 949494"/>
                <a:gd name="connsiteY1" fmla="*/ 361389 h 561961"/>
                <a:gd name="connsiteX2" fmla="*/ 598045 w 949494"/>
                <a:gd name="connsiteY2" fmla="*/ 434440 h 561961"/>
                <a:gd name="connsiteX3" fmla="*/ 610220 w 949494"/>
                <a:gd name="connsiteY3" fmla="*/ 460450 h 561961"/>
                <a:gd name="connsiteX4" fmla="*/ 560966 w 949494"/>
                <a:gd name="connsiteY4" fmla="*/ 504170 h 561961"/>
                <a:gd name="connsiteX5" fmla="*/ 339601 w 949494"/>
                <a:gd name="connsiteY5" fmla="*/ 470412 h 561961"/>
                <a:gd name="connsiteX6" fmla="*/ 320785 w 949494"/>
                <a:gd name="connsiteY6" fmla="*/ 445508 h 561961"/>
                <a:gd name="connsiteX7" fmla="*/ 322445 w 949494"/>
                <a:gd name="connsiteY7" fmla="*/ 420604 h 561961"/>
                <a:gd name="connsiteX8" fmla="*/ 349009 w 949494"/>
                <a:gd name="connsiteY8" fmla="*/ 393487 h 561961"/>
                <a:gd name="connsiteX9" fmla="*/ 382767 w 949494"/>
                <a:gd name="connsiteY9" fmla="*/ 360282 h 561961"/>
                <a:gd name="connsiteX10" fmla="*/ 388301 w 949494"/>
                <a:gd name="connsiteY10" fmla="*/ 188724 h 561961"/>
                <a:gd name="connsiteX11" fmla="*/ 321892 w 949494"/>
                <a:gd name="connsiteY11" fmla="*/ 145004 h 561961"/>
                <a:gd name="connsiteX12" fmla="*/ 241093 w 949494"/>
                <a:gd name="connsiteY12" fmla="*/ 179870 h 561961"/>
                <a:gd name="connsiteX13" fmla="*/ 230578 w 949494"/>
                <a:gd name="connsiteY13" fmla="*/ 206433 h 561961"/>
                <a:gd name="connsiteX14" fmla="*/ 225044 w 949494"/>
                <a:gd name="connsiteY14" fmla="*/ 319883 h 561961"/>
                <a:gd name="connsiteX15" fmla="*/ 258249 w 949494"/>
                <a:gd name="connsiteY15" fmla="*/ 376885 h 561961"/>
                <a:gd name="connsiteX16" fmla="*/ 279832 w 949494"/>
                <a:gd name="connsiteY16" fmla="*/ 394594 h 561961"/>
                <a:gd name="connsiteX17" fmla="*/ 272638 w 949494"/>
                <a:gd name="connsiteY17" fmla="*/ 454916 h 561961"/>
                <a:gd name="connsiteX18" fmla="*/ 257696 w 949494"/>
                <a:gd name="connsiteY18" fmla="*/ 456576 h 561961"/>
                <a:gd name="connsiteX19" fmla="*/ 17514 w 949494"/>
                <a:gd name="connsiteY19" fmla="*/ 418944 h 561961"/>
                <a:gd name="connsiteX20" fmla="*/ 1466 w 949494"/>
                <a:gd name="connsiteY20" fmla="*/ 397914 h 561961"/>
                <a:gd name="connsiteX21" fmla="*/ 5893 w 949494"/>
                <a:gd name="connsiteY21" fmla="*/ 368030 h 561961"/>
                <a:gd name="connsiteX22" fmla="*/ 30796 w 949494"/>
                <a:gd name="connsiteY22" fmla="*/ 343680 h 561961"/>
                <a:gd name="connsiteX23" fmla="*/ 64001 w 949494"/>
                <a:gd name="connsiteY23" fmla="*/ 310475 h 561961"/>
                <a:gd name="connsiteX24" fmla="*/ 79497 w 949494"/>
                <a:gd name="connsiteY24" fmla="*/ 95197 h 561961"/>
                <a:gd name="connsiteX25" fmla="*/ 44632 w 949494"/>
                <a:gd name="connsiteY25" fmla="*/ 55905 h 561961"/>
                <a:gd name="connsiteX26" fmla="*/ 28583 w 949494"/>
                <a:gd name="connsiteY26" fmla="*/ 34875 h 561961"/>
                <a:gd name="connsiteX27" fmla="*/ 52379 w 949494"/>
                <a:gd name="connsiteY27" fmla="*/ 10 h 561961"/>
                <a:gd name="connsiteX28" fmla="*/ 204015 w 949494"/>
                <a:gd name="connsiteY28" fmla="*/ 9418 h 561961"/>
                <a:gd name="connsiteX29" fmla="*/ 230025 w 949494"/>
                <a:gd name="connsiteY29" fmla="*/ 39303 h 561961"/>
                <a:gd name="connsiteX30" fmla="*/ 257142 w 949494"/>
                <a:gd name="connsiteY30" fmla="*/ 55352 h 561961"/>
                <a:gd name="connsiteX31" fmla="*/ 445303 w 949494"/>
                <a:gd name="connsiteY31" fmla="*/ 27681 h 561961"/>
                <a:gd name="connsiteX32" fmla="*/ 541597 w 949494"/>
                <a:gd name="connsiteY32" fmla="*/ 85789 h 561961"/>
                <a:gd name="connsiteX33" fmla="*/ 570928 w 949494"/>
                <a:gd name="connsiteY33" fmla="*/ 92430 h 561961"/>
                <a:gd name="connsiteX34" fmla="*/ 803915 w 949494"/>
                <a:gd name="connsiteY34" fmla="*/ 89110 h 561961"/>
                <a:gd name="connsiteX35" fmla="*/ 877519 w 949494"/>
                <a:gd name="connsiteY35" fmla="*/ 203113 h 561961"/>
                <a:gd name="connsiteX36" fmla="*/ 886373 w 949494"/>
                <a:gd name="connsiteY36" fmla="*/ 410643 h 561961"/>
                <a:gd name="connsiteX37" fmla="*/ 937841 w 949494"/>
                <a:gd name="connsiteY37" fmla="*/ 486461 h 561961"/>
                <a:gd name="connsiteX38" fmla="*/ 948909 w 949494"/>
                <a:gd name="connsiteY38" fmla="*/ 510257 h 561961"/>
                <a:gd name="connsiteX39" fmla="*/ 893568 w 949494"/>
                <a:gd name="connsiteY39" fmla="*/ 557298 h 561961"/>
                <a:gd name="connsiteX40" fmla="*/ 680503 w 949494"/>
                <a:gd name="connsiteY40" fmla="*/ 524093 h 561961"/>
                <a:gd name="connsiteX41" fmla="*/ 655600 w 949494"/>
                <a:gd name="connsiteY41" fmla="*/ 494762 h 561961"/>
                <a:gd name="connsiteX42" fmla="*/ 657260 w 949494"/>
                <a:gd name="connsiteY42" fmla="*/ 469858 h 561961"/>
                <a:gd name="connsiteX43" fmla="*/ 682164 w 949494"/>
                <a:gd name="connsiteY43" fmla="*/ 444401 h 561961"/>
                <a:gd name="connsiteX44" fmla="*/ 714815 w 949494"/>
                <a:gd name="connsiteY44" fmla="*/ 408983 h 561961"/>
                <a:gd name="connsiteX45" fmla="*/ 710941 w 949494"/>
                <a:gd name="connsiteY45" fmla="*/ 218055 h 561961"/>
                <a:gd name="connsiteX46" fmla="*/ 666115 w 949494"/>
                <a:gd name="connsiteY46" fmla="*/ 183743 h 561961"/>
                <a:gd name="connsiteX47" fmla="*/ 564840 w 949494"/>
                <a:gd name="connsiteY47" fmla="*/ 217502 h 561961"/>
                <a:gd name="connsiteX48" fmla="*/ 551005 w 949494"/>
                <a:gd name="connsiteY48" fmla="*/ 242405 h 561961"/>
                <a:gd name="connsiteX49" fmla="*/ 550451 w 949494"/>
                <a:gd name="connsiteY49" fmla="*/ 311582 h 561961"/>
                <a:gd name="connsiteX50" fmla="*/ 550451 w 949494"/>
                <a:gd name="connsiteY50" fmla="*/ 311582 h 56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9494" h="561961">
                  <a:moveTo>
                    <a:pt x="550451" y="311582"/>
                  </a:moveTo>
                  <a:cubicBezTo>
                    <a:pt x="550451" y="328184"/>
                    <a:pt x="551005" y="344787"/>
                    <a:pt x="550451" y="361389"/>
                  </a:cubicBezTo>
                  <a:cubicBezTo>
                    <a:pt x="548238" y="397914"/>
                    <a:pt x="559306" y="425032"/>
                    <a:pt x="598045" y="434440"/>
                  </a:cubicBezTo>
                  <a:cubicBezTo>
                    <a:pt x="614094" y="438314"/>
                    <a:pt x="610220" y="450489"/>
                    <a:pt x="610220" y="460450"/>
                  </a:cubicBezTo>
                  <a:cubicBezTo>
                    <a:pt x="609667" y="511364"/>
                    <a:pt x="609667" y="511918"/>
                    <a:pt x="560966" y="504170"/>
                  </a:cubicBezTo>
                  <a:cubicBezTo>
                    <a:pt x="487362" y="493102"/>
                    <a:pt x="413758" y="480926"/>
                    <a:pt x="339601" y="470412"/>
                  </a:cubicBezTo>
                  <a:cubicBezTo>
                    <a:pt x="322999" y="468198"/>
                    <a:pt x="316911" y="462110"/>
                    <a:pt x="320785" y="445508"/>
                  </a:cubicBezTo>
                  <a:cubicBezTo>
                    <a:pt x="322445" y="437760"/>
                    <a:pt x="322999" y="428906"/>
                    <a:pt x="322445" y="420604"/>
                  </a:cubicBezTo>
                  <a:cubicBezTo>
                    <a:pt x="321892" y="401788"/>
                    <a:pt x="326873" y="391827"/>
                    <a:pt x="349009" y="393487"/>
                  </a:cubicBezTo>
                  <a:cubicBezTo>
                    <a:pt x="370039" y="395147"/>
                    <a:pt x="381660" y="379098"/>
                    <a:pt x="382767" y="360282"/>
                  </a:cubicBezTo>
                  <a:cubicBezTo>
                    <a:pt x="386088" y="303281"/>
                    <a:pt x="388301" y="246279"/>
                    <a:pt x="388301" y="188724"/>
                  </a:cubicBezTo>
                  <a:cubicBezTo>
                    <a:pt x="388301" y="157180"/>
                    <a:pt x="357310" y="137810"/>
                    <a:pt x="321892" y="145004"/>
                  </a:cubicBezTo>
                  <a:cubicBezTo>
                    <a:pt x="293114" y="151092"/>
                    <a:pt x="267657" y="167141"/>
                    <a:pt x="241093" y="179870"/>
                  </a:cubicBezTo>
                  <a:cubicBezTo>
                    <a:pt x="229472" y="185404"/>
                    <a:pt x="230578" y="195918"/>
                    <a:pt x="230578" y="206433"/>
                  </a:cubicBezTo>
                  <a:cubicBezTo>
                    <a:pt x="228918" y="244066"/>
                    <a:pt x="228365" y="282251"/>
                    <a:pt x="225044" y="319883"/>
                  </a:cubicBezTo>
                  <a:cubicBezTo>
                    <a:pt x="222277" y="348107"/>
                    <a:pt x="233899" y="365263"/>
                    <a:pt x="258249" y="376885"/>
                  </a:cubicBezTo>
                  <a:cubicBezTo>
                    <a:pt x="266550" y="380759"/>
                    <a:pt x="279832" y="380759"/>
                    <a:pt x="279832" y="394594"/>
                  </a:cubicBezTo>
                  <a:cubicBezTo>
                    <a:pt x="279832" y="415070"/>
                    <a:pt x="279279" y="435547"/>
                    <a:pt x="272638" y="454916"/>
                  </a:cubicBezTo>
                  <a:cubicBezTo>
                    <a:pt x="270424" y="461003"/>
                    <a:pt x="262676" y="457683"/>
                    <a:pt x="257696" y="456576"/>
                  </a:cubicBezTo>
                  <a:cubicBezTo>
                    <a:pt x="177451" y="443848"/>
                    <a:pt x="97759" y="431673"/>
                    <a:pt x="17514" y="418944"/>
                  </a:cubicBezTo>
                  <a:cubicBezTo>
                    <a:pt x="4786" y="417284"/>
                    <a:pt x="-3515" y="413410"/>
                    <a:pt x="1466" y="397914"/>
                  </a:cubicBezTo>
                  <a:cubicBezTo>
                    <a:pt x="4233" y="388506"/>
                    <a:pt x="4786" y="377991"/>
                    <a:pt x="5893" y="368030"/>
                  </a:cubicBezTo>
                  <a:cubicBezTo>
                    <a:pt x="7000" y="352535"/>
                    <a:pt x="12534" y="342573"/>
                    <a:pt x="30796" y="343680"/>
                  </a:cubicBezTo>
                  <a:cubicBezTo>
                    <a:pt x="52933" y="345340"/>
                    <a:pt x="62341" y="329291"/>
                    <a:pt x="64001" y="310475"/>
                  </a:cubicBezTo>
                  <a:cubicBezTo>
                    <a:pt x="70089" y="239085"/>
                    <a:pt x="75069" y="167141"/>
                    <a:pt x="79497" y="95197"/>
                  </a:cubicBezTo>
                  <a:cubicBezTo>
                    <a:pt x="81157" y="71400"/>
                    <a:pt x="65108" y="60332"/>
                    <a:pt x="44632" y="55905"/>
                  </a:cubicBezTo>
                  <a:cubicBezTo>
                    <a:pt x="32457" y="53138"/>
                    <a:pt x="22495" y="50371"/>
                    <a:pt x="28583" y="34875"/>
                  </a:cubicBezTo>
                  <a:cubicBezTo>
                    <a:pt x="33563" y="21593"/>
                    <a:pt x="24709" y="-543"/>
                    <a:pt x="52379" y="10"/>
                  </a:cubicBezTo>
                  <a:cubicBezTo>
                    <a:pt x="103293" y="1117"/>
                    <a:pt x="153654" y="1670"/>
                    <a:pt x="204015" y="9418"/>
                  </a:cubicBezTo>
                  <a:cubicBezTo>
                    <a:pt x="223937" y="12739"/>
                    <a:pt x="232239" y="20486"/>
                    <a:pt x="230025" y="39303"/>
                  </a:cubicBezTo>
                  <a:cubicBezTo>
                    <a:pt x="227258" y="65313"/>
                    <a:pt x="238880" y="63653"/>
                    <a:pt x="257142" y="55352"/>
                  </a:cubicBezTo>
                  <a:cubicBezTo>
                    <a:pt x="317464" y="28234"/>
                    <a:pt x="379447" y="16613"/>
                    <a:pt x="445303" y="27681"/>
                  </a:cubicBezTo>
                  <a:cubicBezTo>
                    <a:pt x="485702" y="34875"/>
                    <a:pt x="518907" y="51478"/>
                    <a:pt x="541597" y="85789"/>
                  </a:cubicBezTo>
                  <a:cubicBezTo>
                    <a:pt x="551005" y="100178"/>
                    <a:pt x="556539" y="101285"/>
                    <a:pt x="570928" y="92430"/>
                  </a:cubicBezTo>
                  <a:cubicBezTo>
                    <a:pt x="647852" y="46497"/>
                    <a:pt x="726437" y="54245"/>
                    <a:pt x="803915" y="89110"/>
                  </a:cubicBezTo>
                  <a:cubicBezTo>
                    <a:pt x="850955" y="110693"/>
                    <a:pt x="876412" y="149432"/>
                    <a:pt x="877519" y="203113"/>
                  </a:cubicBezTo>
                  <a:cubicBezTo>
                    <a:pt x="879179" y="272290"/>
                    <a:pt x="884160" y="341466"/>
                    <a:pt x="886373" y="410643"/>
                  </a:cubicBezTo>
                  <a:cubicBezTo>
                    <a:pt x="887480" y="447722"/>
                    <a:pt x="900209" y="475946"/>
                    <a:pt x="937841" y="486461"/>
                  </a:cubicBezTo>
                  <a:cubicBezTo>
                    <a:pt x="953337" y="490888"/>
                    <a:pt x="948909" y="501403"/>
                    <a:pt x="948909" y="510257"/>
                  </a:cubicBezTo>
                  <a:cubicBezTo>
                    <a:pt x="949463" y="566705"/>
                    <a:pt x="949463" y="566705"/>
                    <a:pt x="893568" y="557298"/>
                  </a:cubicBezTo>
                  <a:cubicBezTo>
                    <a:pt x="822731" y="545676"/>
                    <a:pt x="751894" y="534054"/>
                    <a:pt x="680503" y="524093"/>
                  </a:cubicBezTo>
                  <a:cubicBezTo>
                    <a:pt x="661688" y="521326"/>
                    <a:pt x="651726" y="515238"/>
                    <a:pt x="655600" y="494762"/>
                  </a:cubicBezTo>
                  <a:cubicBezTo>
                    <a:pt x="657260" y="486461"/>
                    <a:pt x="657814" y="478159"/>
                    <a:pt x="657260" y="469858"/>
                  </a:cubicBezTo>
                  <a:cubicBezTo>
                    <a:pt x="656153" y="451596"/>
                    <a:pt x="663348" y="443848"/>
                    <a:pt x="682164" y="444401"/>
                  </a:cubicBezTo>
                  <a:cubicBezTo>
                    <a:pt x="705407" y="445508"/>
                    <a:pt x="715369" y="430012"/>
                    <a:pt x="714815" y="408983"/>
                  </a:cubicBezTo>
                  <a:cubicBezTo>
                    <a:pt x="714262" y="345340"/>
                    <a:pt x="713155" y="281698"/>
                    <a:pt x="710941" y="218055"/>
                  </a:cubicBezTo>
                  <a:cubicBezTo>
                    <a:pt x="709835" y="195365"/>
                    <a:pt x="691572" y="181530"/>
                    <a:pt x="666115" y="183743"/>
                  </a:cubicBezTo>
                  <a:cubicBezTo>
                    <a:pt x="630143" y="187064"/>
                    <a:pt x="596385" y="199239"/>
                    <a:pt x="564840" y="217502"/>
                  </a:cubicBezTo>
                  <a:cubicBezTo>
                    <a:pt x="555432" y="223036"/>
                    <a:pt x="551005" y="230784"/>
                    <a:pt x="551005" y="242405"/>
                  </a:cubicBezTo>
                  <a:cubicBezTo>
                    <a:pt x="551558" y="265649"/>
                    <a:pt x="551005" y="288892"/>
                    <a:pt x="550451" y="311582"/>
                  </a:cubicBezTo>
                  <a:cubicBezTo>
                    <a:pt x="550451" y="311582"/>
                    <a:pt x="550451" y="311582"/>
                    <a:pt x="550451" y="311582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78D585-7496-4296-B8A3-F53616DDD254}"/>
                </a:ext>
              </a:extLst>
            </p:cNvPr>
            <p:cNvSpPr/>
            <p:nvPr/>
          </p:nvSpPr>
          <p:spPr>
            <a:xfrm>
              <a:off x="5251552" y="1206889"/>
              <a:ext cx="569042" cy="632257"/>
            </a:xfrm>
            <a:custGeom>
              <a:avLst/>
              <a:gdLst>
                <a:gd name="connsiteX0" fmla="*/ 260519 w 569042"/>
                <a:gd name="connsiteY0" fmla="*/ 243521 h 632257"/>
                <a:gd name="connsiteX1" fmla="*/ 326375 w 569042"/>
                <a:gd name="connsiteY1" fmla="*/ 208656 h 632257"/>
                <a:gd name="connsiteX2" fmla="*/ 482438 w 569042"/>
                <a:gd name="connsiteY2" fmla="*/ 196481 h 632257"/>
                <a:gd name="connsiteX3" fmla="*/ 558256 w 569042"/>
                <a:gd name="connsiteY3" fmla="*/ 300522 h 632257"/>
                <a:gd name="connsiteX4" fmla="*/ 532799 w 569042"/>
                <a:gd name="connsiteY4" fmla="*/ 475401 h 632257"/>
                <a:gd name="connsiteX5" fmla="*/ 527265 w 569042"/>
                <a:gd name="connsiteY5" fmla="*/ 510820 h 632257"/>
                <a:gd name="connsiteX6" fmla="*/ 552168 w 569042"/>
                <a:gd name="connsiteY6" fmla="*/ 557306 h 632257"/>
                <a:gd name="connsiteX7" fmla="*/ 567110 w 569042"/>
                <a:gd name="connsiteY7" fmla="*/ 588851 h 632257"/>
                <a:gd name="connsiteX8" fmla="*/ 562683 w 569042"/>
                <a:gd name="connsiteY8" fmla="*/ 610434 h 632257"/>
                <a:gd name="connsiteX9" fmla="*/ 533352 w 569042"/>
                <a:gd name="connsiteY9" fmla="*/ 631464 h 632257"/>
                <a:gd name="connsiteX10" fmla="*/ 325822 w 569042"/>
                <a:gd name="connsiteY10" fmla="*/ 598812 h 632257"/>
                <a:gd name="connsiteX11" fmla="*/ 310327 w 569042"/>
                <a:gd name="connsiteY11" fmla="*/ 575569 h 632257"/>
                <a:gd name="connsiteX12" fmla="*/ 351833 w 569042"/>
                <a:gd name="connsiteY12" fmla="*/ 521334 h 632257"/>
                <a:gd name="connsiteX13" fmla="*/ 377843 w 569042"/>
                <a:gd name="connsiteY13" fmla="*/ 485363 h 632257"/>
                <a:gd name="connsiteX14" fmla="*/ 402747 w 569042"/>
                <a:gd name="connsiteY14" fmla="*/ 343689 h 632257"/>
                <a:gd name="connsiteX15" fmla="*/ 372309 w 569042"/>
                <a:gd name="connsiteY15" fmla="*/ 306057 h 632257"/>
                <a:gd name="connsiteX16" fmla="*/ 236723 w 569042"/>
                <a:gd name="connsiteY16" fmla="*/ 376894 h 632257"/>
                <a:gd name="connsiteX17" fmla="*/ 214033 w 569042"/>
                <a:gd name="connsiteY17" fmla="*/ 488683 h 632257"/>
                <a:gd name="connsiteX18" fmla="*/ 230635 w 569042"/>
                <a:gd name="connsiteY18" fmla="*/ 508606 h 632257"/>
                <a:gd name="connsiteX19" fmla="*/ 239490 w 569042"/>
                <a:gd name="connsiteY19" fmla="*/ 569481 h 632257"/>
                <a:gd name="connsiteX20" fmla="*/ 204071 w 569042"/>
                <a:gd name="connsiteY20" fmla="*/ 578336 h 632257"/>
                <a:gd name="connsiteX21" fmla="*/ 18678 w 569042"/>
                <a:gd name="connsiteY21" fmla="*/ 549558 h 632257"/>
                <a:gd name="connsiteX22" fmla="*/ 2075 w 569042"/>
                <a:gd name="connsiteY22" fmla="*/ 525762 h 632257"/>
                <a:gd name="connsiteX23" fmla="*/ 44688 w 569042"/>
                <a:gd name="connsiteY23" fmla="*/ 473741 h 632257"/>
                <a:gd name="connsiteX24" fmla="*/ 75679 w 569042"/>
                <a:gd name="connsiteY24" fmla="*/ 428361 h 632257"/>
                <a:gd name="connsiteX25" fmla="*/ 151497 w 569042"/>
                <a:gd name="connsiteY25" fmla="*/ 88565 h 632257"/>
                <a:gd name="connsiteX26" fmla="*/ 129360 w 569042"/>
                <a:gd name="connsiteY26" fmla="*/ 50933 h 632257"/>
                <a:gd name="connsiteX27" fmla="*/ 115525 w 569042"/>
                <a:gd name="connsiteY27" fmla="*/ 33224 h 632257"/>
                <a:gd name="connsiteX28" fmla="*/ 138215 w 569042"/>
                <a:gd name="connsiteY28" fmla="*/ 572 h 632257"/>
                <a:gd name="connsiteX29" fmla="*/ 292617 w 569042"/>
                <a:gd name="connsiteY29" fmla="*/ 9427 h 632257"/>
                <a:gd name="connsiteX30" fmla="*/ 304239 w 569042"/>
                <a:gd name="connsiteY30" fmla="*/ 29350 h 632257"/>
                <a:gd name="connsiteX31" fmla="*/ 260519 w 569042"/>
                <a:gd name="connsiteY31" fmla="*/ 243521 h 63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69042" h="632257">
                  <a:moveTo>
                    <a:pt x="260519" y="243521"/>
                  </a:moveTo>
                  <a:cubicBezTo>
                    <a:pt x="285976" y="229686"/>
                    <a:pt x="305899" y="218617"/>
                    <a:pt x="326375" y="208656"/>
                  </a:cubicBezTo>
                  <a:cubicBezTo>
                    <a:pt x="376736" y="183199"/>
                    <a:pt x="429310" y="182092"/>
                    <a:pt x="482438" y="196481"/>
                  </a:cubicBezTo>
                  <a:cubicBezTo>
                    <a:pt x="535566" y="210869"/>
                    <a:pt x="561023" y="245181"/>
                    <a:pt x="558256" y="300522"/>
                  </a:cubicBezTo>
                  <a:cubicBezTo>
                    <a:pt x="555489" y="359738"/>
                    <a:pt x="540546" y="416739"/>
                    <a:pt x="532799" y="475401"/>
                  </a:cubicBezTo>
                  <a:cubicBezTo>
                    <a:pt x="531138" y="487023"/>
                    <a:pt x="528925" y="499198"/>
                    <a:pt x="527265" y="510820"/>
                  </a:cubicBezTo>
                  <a:cubicBezTo>
                    <a:pt x="523944" y="532403"/>
                    <a:pt x="531138" y="550112"/>
                    <a:pt x="552168" y="557306"/>
                  </a:cubicBezTo>
                  <a:cubicBezTo>
                    <a:pt x="570431" y="563394"/>
                    <a:pt x="570984" y="573909"/>
                    <a:pt x="567110" y="588851"/>
                  </a:cubicBezTo>
                  <a:cubicBezTo>
                    <a:pt x="565450" y="596045"/>
                    <a:pt x="563237" y="603240"/>
                    <a:pt x="562683" y="610434"/>
                  </a:cubicBezTo>
                  <a:cubicBezTo>
                    <a:pt x="562130" y="630357"/>
                    <a:pt x="551615" y="634231"/>
                    <a:pt x="533352" y="631464"/>
                  </a:cubicBezTo>
                  <a:cubicBezTo>
                    <a:pt x="464175" y="619842"/>
                    <a:pt x="394999" y="608774"/>
                    <a:pt x="325822" y="598812"/>
                  </a:cubicBezTo>
                  <a:cubicBezTo>
                    <a:pt x="310327" y="596599"/>
                    <a:pt x="305346" y="591618"/>
                    <a:pt x="310327" y="575569"/>
                  </a:cubicBezTo>
                  <a:cubicBezTo>
                    <a:pt x="317521" y="552326"/>
                    <a:pt x="315861" y="524655"/>
                    <a:pt x="351833" y="521334"/>
                  </a:cubicBezTo>
                  <a:cubicBezTo>
                    <a:pt x="368435" y="519674"/>
                    <a:pt x="374522" y="500858"/>
                    <a:pt x="377843" y="485363"/>
                  </a:cubicBezTo>
                  <a:cubicBezTo>
                    <a:pt x="386698" y="438322"/>
                    <a:pt x="394999" y="391282"/>
                    <a:pt x="402747" y="343689"/>
                  </a:cubicBezTo>
                  <a:cubicBezTo>
                    <a:pt x="406620" y="318232"/>
                    <a:pt x="397213" y="304950"/>
                    <a:pt x="372309" y="306057"/>
                  </a:cubicBezTo>
                  <a:cubicBezTo>
                    <a:pt x="316968" y="308824"/>
                    <a:pt x="267714" y="335388"/>
                    <a:pt x="236723" y="376894"/>
                  </a:cubicBezTo>
                  <a:cubicBezTo>
                    <a:pt x="215139" y="405118"/>
                    <a:pt x="214586" y="449944"/>
                    <a:pt x="214033" y="488683"/>
                  </a:cubicBezTo>
                  <a:cubicBezTo>
                    <a:pt x="214033" y="499198"/>
                    <a:pt x="222334" y="505285"/>
                    <a:pt x="230635" y="508606"/>
                  </a:cubicBezTo>
                  <a:cubicBezTo>
                    <a:pt x="271588" y="523548"/>
                    <a:pt x="241703" y="549558"/>
                    <a:pt x="239490" y="569481"/>
                  </a:cubicBezTo>
                  <a:cubicBezTo>
                    <a:pt x="236723" y="593278"/>
                    <a:pt x="216246" y="580550"/>
                    <a:pt x="204071" y="578336"/>
                  </a:cubicBezTo>
                  <a:cubicBezTo>
                    <a:pt x="142089" y="569481"/>
                    <a:pt x="80660" y="558413"/>
                    <a:pt x="18678" y="549558"/>
                  </a:cubicBezTo>
                  <a:cubicBezTo>
                    <a:pt x="2075" y="547345"/>
                    <a:pt x="-3459" y="544024"/>
                    <a:pt x="2075" y="525762"/>
                  </a:cubicBezTo>
                  <a:cubicBezTo>
                    <a:pt x="9270" y="501965"/>
                    <a:pt x="12037" y="479275"/>
                    <a:pt x="44688" y="473741"/>
                  </a:cubicBezTo>
                  <a:cubicBezTo>
                    <a:pt x="65165" y="470420"/>
                    <a:pt x="71252" y="447730"/>
                    <a:pt x="75679" y="428361"/>
                  </a:cubicBezTo>
                  <a:cubicBezTo>
                    <a:pt x="101136" y="314911"/>
                    <a:pt x="125486" y="202015"/>
                    <a:pt x="151497" y="88565"/>
                  </a:cubicBezTo>
                  <a:cubicBezTo>
                    <a:pt x="156478" y="67535"/>
                    <a:pt x="147623" y="57021"/>
                    <a:pt x="129360" y="50933"/>
                  </a:cubicBezTo>
                  <a:cubicBezTo>
                    <a:pt x="119952" y="48166"/>
                    <a:pt x="109438" y="45952"/>
                    <a:pt x="115525" y="33224"/>
                  </a:cubicBezTo>
                  <a:cubicBezTo>
                    <a:pt x="121059" y="21049"/>
                    <a:pt x="116078" y="1126"/>
                    <a:pt x="138215" y="572"/>
                  </a:cubicBezTo>
                  <a:cubicBezTo>
                    <a:pt x="189683" y="-1088"/>
                    <a:pt x="241150" y="572"/>
                    <a:pt x="292617" y="9427"/>
                  </a:cubicBezTo>
                  <a:cubicBezTo>
                    <a:pt x="307006" y="11641"/>
                    <a:pt x="307006" y="16621"/>
                    <a:pt x="304239" y="29350"/>
                  </a:cubicBezTo>
                  <a:cubicBezTo>
                    <a:pt x="289297" y="99080"/>
                    <a:pt x="276015" y="168257"/>
                    <a:pt x="260519" y="243521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4D775B-E38F-4E7A-A750-3B0ADA5F3592}"/>
                </a:ext>
              </a:extLst>
            </p:cNvPr>
            <p:cNvSpPr/>
            <p:nvPr/>
          </p:nvSpPr>
          <p:spPr>
            <a:xfrm>
              <a:off x="7409274" y="1658178"/>
              <a:ext cx="558116" cy="496261"/>
            </a:xfrm>
            <a:custGeom>
              <a:avLst/>
              <a:gdLst>
                <a:gd name="connsiteX0" fmla="*/ 205215 w 558116"/>
                <a:gd name="connsiteY0" fmla="*/ 260973 h 496261"/>
                <a:gd name="connsiteX1" fmla="*/ 527855 w 558116"/>
                <a:gd name="connsiteY1" fmla="*/ 309120 h 496261"/>
                <a:gd name="connsiteX2" fmla="*/ 557739 w 558116"/>
                <a:gd name="connsiteY2" fmla="*/ 279789 h 496261"/>
                <a:gd name="connsiteX3" fmla="*/ 419939 w 558116"/>
                <a:gd name="connsiteY3" fmla="*/ 51229 h 496261"/>
                <a:gd name="connsiteX4" fmla="*/ 141572 w 558116"/>
                <a:gd name="connsiteY4" fmla="*/ 5849 h 496261"/>
                <a:gd name="connsiteX5" fmla="*/ 15948 w 558116"/>
                <a:gd name="connsiteY5" fmla="*/ 105464 h 496261"/>
                <a:gd name="connsiteX6" fmla="*/ 91765 w 558116"/>
                <a:gd name="connsiteY6" fmla="*/ 400433 h 496261"/>
                <a:gd name="connsiteX7" fmla="*/ 285460 w 558116"/>
                <a:gd name="connsiteY7" fmla="*/ 488979 h 496261"/>
                <a:gd name="connsiteX8" fmla="*/ 535603 w 558116"/>
                <a:gd name="connsiteY8" fmla="*/ 447473 h 496261"/>
                <a:gd name="connsiteX9" fmla="*/ 538923 w 558116"/>
                <a:gd name="connsiteY9" fmla="*/ 418696 h 496261"/>
                <a:gd name="connsiteX10" fmla="*/ 457571 w 558116"/>
                <a:gd name="connsiteY10" fmla="*/ 347859 h 496261"/>
                <a:gd name="connsiteX11" fmla="*/ 428240 w 558116"/>
                <a:gd name="connsiteY11" fmla="*/ 343985 h 496261"/>
                <a:gd name="connsiteX12" fmla="*/ 360170 w 558116"/>
                <a:gd name="connsiteY12" fmla="*/ 366675 h 496261"/>
                <a:gd name="connsiteX13" fmla="*/ 189719 w 558116"/>
                <a:gd name="connsiteY13" fmla="*/ 261526 h 496261"/>
                <a:gd name="connsiteX14" fmla="*/ 205215 w 558116"/>
                <a:gd name="connsiteY14" fmla="*/ 260973 h 496261"/>
                <a:gd name="connsiteX15" fmla="*/ 182525 w 558116"/>
                <a:gd name="connsiteY15" fmla="*/ 139775 h 496261"/>
                <a:gd name="connsiteX16" fmla="*/ 251701 w 558116"/>
                <a:gd name="connsiteY16" fmla="*/ 105464 h 496261"/>
                <a:gd name="connsiteX17" fmla="*/ 364598 w 558116"/>
                <a:gd name="connsiteY17" fmla="*/ 161359 h 496261"/>
                <a:gd name="connsiteX18" fmla="*/ 372346 w 558116"/>
                <a:gd name="connsiteY18" fmla="*/ 192350 h 496261"/>
                <a:gd name="connsiteX19" fmla="*/ 344675 w 558116"/>
                <a:gd name="connsiteY19" fmla="*/ 192350 h 496261"/>
                <a:gd name="connsiteX20" fmla="*/ 200234 w 558116"/>
                <a:gd name="connsiteY20" fmla="*/ 172427 h 496261"/>
                <a:gd name="connsiteX21" fmla="*/ 182525 w 558116"/>
                <a:gd name="connsiteY21" fmla="*/ 139775 h 49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8116" h="496261">
                  <a:moveTo>
                    <a:pt x="205215" y="260973"/>
                  </a:moveTo>
                  <a:cubicBezTo>
                    <a:pt x="312577" y="276469"/>
                    <a:pt x="420493" y="291411"/>
                    <a:pt x="527855" y="309120"/>
                  </a:cubicBezTo>
                  <a:cubicBezTo>
                    <a:pt x="556632" y="314101"/>
                    <a:pt x="559399" y="301372"/>
                    <a:pt x="557739" y="279789"/>
                  </a:cubicBezTo>
                  <a:cubicBezTo>
                    <a:pt x="550545" y="180175"/>
                    <a:pt x="508485" y="101036"/>
                    <a:pt x="419939" y="51229"/>
                  </a:cubicBezTo>
                  <a:cubicBezTo>
                    <a:pt x="333053" y="2529"/>
                    <a:pt x="238419" y="-8539"/>
                    <a:pt x="141572" y="5849"/>
                  </a:cubicBezTo>
                  <a:cubicBezTo>
                    <a:pt x="82357" y="14704"/>
                    <a:pt x="37530" y="46802"/>
                    <a:pt x="15948" y="105464"/>
                  </a:cubicBezTo>
                  <a:cubicBezTo>
                    <a:pt x="-21685" y="210059"/>
                    <a:pt x="8753" y="327383"/>
                    <a:pt x="91765" y="400433"/>
                  </a:cubicBezTo>
                  <a:cubicBezTo>
                    <a:pt x="147106" y="449687"/>
                    <a:pt x="213516" y="475697"/>
                    <a:pt x="285460" y="488979"/>
                  </a:cubicBezTo>
                  <a:cubicBezTo>
                    <a:pt x="373452" y="504475"/>
                    <a:pt x="458125" y="497280"/>
                    <a:pt x="535603" y="447473"/>
                  </a:cubicBezTo>
                  <a:cubicBezTo>
                    <a:pt x="550545" y="438065"/>
                    <a:pt x="555526" y="431978"/>
                    <a:pt x="538923" y="418696"/>
                  </a:cubicBezTo>
                  <a:cubicBezTo>
                    <a:pt x="510699" y="396006"/>
                    <a:pt x="484135" y="372209"/>
                    <a:pt x="457571" y="347859"/>
                  </a:cubicBezTo>
                  <a:cubicBezTo>
                    <a:pt x="448163" y="339004"/>
                    <a:pt x="439862" y="337897"/>
                    <a:pt x="428240" y="343985"/>
                  </a:cubicBezTo>
                  <a:cubicBezTo>
                    <a:pt x="407210" y="355607"/>
                    <a:pt x="383967" y="362248"/>
                    <a:pt x="360170" y="366675"/>
                  </a:cubicBezTo>
                  <a:cubicBezTo>
                    <a:pt x="276052" y="381617"/>
                    <a:pt x="201894" y="335684"/>
                    <a:pt x="189719" y="261526"/>
                  </a:cubicBezTo>
                  <a:cubicBezTo>
                    <a:pt x="194700" y="258206"/>
                    <a:pt x="199680" y="260420"/>
                    <a:pt x="205215" y="260973"/>
                  </a:cubicBezTo>
                  <a:close/>
                  <a:moveTo>
                    <a:pt x="182525" y="139775"/>
                  </a:moveTo>
                  <a:cubicBezTo>
                    <a:pt x="195807" y="110998"/>
                    <a:pt x="220710" y="105464"/>
                    <a:pt x="251701" y="105464"/>
                  </a:cubicBezTo>
                  <a:cubicBezTo>
                    <a:pt x="294868" y="108784"/>
                    <a:pt x="339141" y="115425"/>
                    <a:pt x="364598" y="161359"/>
                  </a:cubicBezTo>
                  <a:cubicBezTo>
                    <a:pt x="370132" y="170767"/>
                    <a:pt x="377326" y="182942"/>
                    <a:pt x="372346" y="192350"/>
                  </a:cubicBezTo>
                  <a:cubicBezTo>
                    <a:pt x="366812" y="202311"/>
                    <a:pt x="354083" y="194010"/>
                    <a:pt x="344675" y="192350"/>
                  </a:cubicBezTo>
                  <a:cubicBezTo>
                    <a:pt x="296528" y="186262"/>
                    <a:pt x="248381" y="177961"/>
                    <a:pt x="200234" y="172427"/>
                  </a:cubicBezTo>
                  <a:cubicBezTo>
                    <a:pt x="174777" y="169660"/>
                    <a:pt x="174224" y="158038"/>
                    <a:pt x="182525" y="139775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542132-DE85-47F9-B8D2-6CF516A40EEE}"/>
                </a:ext>
              </a:extLst>
            </p:cNvPr>
            <p:cNvSpPr/>
            <p:nvPr/>
          </p:nvSpPr>
          <p:spPr>
            <a:xfrm>
              <a:off x="5872676" y="1451204"/>
              <a:ext cx="532804" cy="454049"/>
            </a:xfrm>
            <a:custGeom>
              <a:avLst/>
              <a:gdLst>
                <a:gd name="connsiteX0" fmla="*/ 394805 w 532804"/>
                <a:gd name="connsiteY0" fmla="*/ 32964 h 454049"/>
                <a:gd name="connsiteX1" fmla="*/ 202770 w 532804"/>
                <a:gd name="connsiteY1" fmla="*/ 313 h 454049"/>
                <a:gd name="connsiteX2" fmla="*/ 8522 w 532804"/>
                <a:gd name="connsiteY2" fmla="*/ 153608 h 454049"/>
                <a:gd name="connsiteX3" fmla="*/ 110350 w 532804"/>
                <a:gd name="connsiteY3" fmla="*/ 409285 h 454049"/>
                <a:gd name="connsiteX4" fmla="*/ 302385 w 532804"/>
                <a:gd name="connsiteY4" fmla="*/ 453558 h 454049"/>
                <a:gd name="connsiteX5" fmla="*/ 335589 w 532804"/>
                <a:gd name="connsiteY5" fmla="*/ 453558 h 454049"/>
                <a:gd name="connsiteX6" fmla="*/ 497186 w 532804"/>
                <a:gd name="connsiteY6" fmla="*/ 366119 h 454049"/>
                <a:gd name="connsiteX7" fmla="*/ 394805 w 532804"/>
                <a:gd name="connsiteY7" fmla="*/ 32964 h 454049"/>
                <a:gd name="connsiteX8" fmla="*/ 349425 w 532804"/>
                <a:gd name="connsiteY8" fmla="*/ 274252 h 454049"/>
                <a:gd name="connsiteX9" fmla="*/ 261985 w 532804"/>
                <a:gd name="connsiteY9" fmla="*/ 340662 h 454049"/>
                <a:gd name="connsiteX10" fmla="*/ 172332 w 532804"/>
                <a:gd name="connsiteY10" fmla="*/ 258203 h 454049"/>
                <a:gd name="connsiteX11" fmla="*/ 172332 w 532804"/>
                <a:gd name="connsiteY11" fmla="*/ 233300 h 454049"/>
                <a:gd name="connsiteX12" fmla="*/ 171226 w 532804"/>
                <a:gd name="connsiteY12" fmla="*/ 233300 h 454049"/>
                <a:gd name="connsiteX13" fmla="*/ 178973 w 532804"/>
                <a:gd name="connsiteY13" fmla="*/ 172977 h 454049"/>
                <a:gd name="connsiteX14" fmla="*/ 272500 w 532804"/>
                <a:gd name="connsiteY14" fmla="*/ 105461 h 454049"/>
                <a:gd name="connsiteX15" fmla="*/ 359940 w 532804"/>
                <a:gd name="connsiteY15" fmla="*/ 186813 h 454049"/>
                <a:gd name="connsiteX16" fmla="*/ 349425 w 532804"/>
                <a:gd name="connsiteY16" fmla="*/ 274252 h 45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804" h="454049">
                  <a:moveTo>
                    <a:pt x="394805" y="32964"/>
                  </a:moveTo>
                  <a:cubicBezTo>
                    <a:pt x="333376" y="7507"/>
                    <a:pt x="269180" y="-1901"/>
                    <a:pt x="202770" y="313"/>
                  </a:cubicBezTo>
                  <a:cubicBezTo>
                    <a:pt x="101496" y="4186"/>
                    <a:pt x="29552" y="61188"/>
                    <a:pt x="8522" y="153608"/>
                  </a:cubicBezTo>
                  <a:cubicBezTo>
                    <a:pt x="-18042" y="269825"/>
                    <a:pt x="17930" y="360031"/>
                    <a:pt x="110350" y="409285"/>
                  </a:cubicBezTo>
                  <a:cubicBezTo>
                    <a:pt x="170119" y="440830"/>
                    <a:pt x="235422" y="452451"/>
                    <a:pt x="302385" y="453558"/>
                  </a:cubicBezTo>
                  <a:cubicBezTo>
                    <a:pt x="313453" y="453558"/>
                    <a:pt x="324521" y="454665"/>
                    <a:pt x="335589" y="453558"/>
                  </a:cubicBezTo>
                  <a:cubicBezTo>
                    <a:pt x="401999" y="447470"/>
                    <a:pt x="461214" y="425887"/>
                    <a:pt x="497186" y="366119"/>
                  </a:cubicBezTo>
                  <a:cubicBezTo>
                    <a:pt x="553634" y="271485"/>
                    <a:pt x="558615" y="100480"/>
                    <a:pt x="394805" y="32964"/>
                  </a:cubicBezTo>
                  <a:close/>
                  <a:moveTo>
                    <a:pt x="349425" y="274252"/>
                  </a:moveTo>
                  <a:cubicBezTo>
                    <a:pt x="339463" y="321292"/>
                    <a:pt x="306259" y="345089"/>
                    <a:pt x="261985" y="340662"/>
                  </a:cubicBezTo>
                  <a:cubicBezTo>
                    <a:pt x="205537" y="335128"/>
                    <a:pt x="176206" y="308564"/>
                    <a:pt x="172332" y="258203"/>
                  </a:cubicBezTo>
                  <a:cubicBezTo>
                    <a:pt x="171779" y="249902"/>
                    <a:pt x="172332" y="241601"/>
                    <a:pt x="172332" y="233300"/>
                  </a:cubicBezTo>
                  <a:cubicBezTo>
                    <a:pt x="171779" y="233300"/>
                    <a:pt x="171779" y="233300"/>
                    <a:pt x="171226" y="233300"/>
                  </a:cubicBezTo>
                  <a:cubicBezTo>
                    <a:pt x="173993" y="213377"/>
                    <a:pt x="175653" y="192900"/>
                    <a:pt x="178973" y="172977"/>
                  </a:cubicBezTo>
                  <a:cubicBezTo>
                    <a:pt x="186721" y="124277"/>
                    <a:pt x="218819" y="101034"/>
                    <a:pt x="272500" y="105461"/>
                  </a:cubicBezTo>
                  <a:cubicBezTo>
                    <a:pt x="325074" y="109888"/>
                    <a:pt x="361600" y="141986"/>
                    <a:pt x="359940" y="186813"/>
                  </a:cubicBezTo>
                  <a:cubicBezTo>
                    <a:pt x="359386" y="216144"/>
                    <a:pt x="356066" y="245475"/>
                    <a:pt x="349425" y="274252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46C9F7-01C2-41CD-A460-1EE331C833C6}"/>
              </a:ext>
            </a:extLst>
          </p:cNvPr>
          <p:cNvSpPr/>
          <p:nvPr/>
        </p:nvSpPr>
        <p:spPr>
          <a:xfrm>
            <a:off x="7944604" y="952302"/>
            <a:ext cx="538289" cy="427760"/>
          </a:xfrm>
          <a:custGeom>
            <a:avLst/>
            <a:gdLst>
              <a:gd name="connsiteX0" fmla="*/ 517510 w 538289"/>
              <a:gd name="connsiteY0" fmla="*/ 359201 h 427760"/>
              <a:gd name="connsiteX1" fmla="*/ 476558 w 538289"/>
              <a:gd name="connsiteY1" fmla="*/ 302753 h 427760"/>
              <a:gd name="connsiteX2" fmla="*/ 467703 w 538289"/>
              <a:gd name="connsiteY2" fmla="*/ 145583 h 427760"/>
              <a:gd name="connsiteX3" fmla="*/ 435605 w 538289"/>
              <a:gd name="connsiteY3" fmla="*/ 74193 h 427760"/>
              <a:gd name="connsiteX4" fmla="*/ 351486 w 538289"/>
              <a:gd name="connsiteY4" fmla="*/ 28813 h 427760"/>
              <a:gd name="connsiteX5" fmla="*/ 86401 w 538289"/>
              <a:gd name="connsiteY5" fmla="*/ 1696 h 427760"/>
              <a:gd name="connsiteX6" fmla="*/ 44342 w 538289"/>
              <a:gd name="connsiteY6" fmla="*/ 43755 h 427760"/>
              <a:gd name="connsiteX7" fmla="*/ 41021 w 538289"/>
              <a:gd name="connsiteY7" fmla="*/ 79727 h 427760"/>
              <a:gd name="connsiteX8" fmla="*/ 60391 w 538289"/>
              <a:gd name="connsiteY8" fmla="*/ 99650 h 427760"/>
              <a:gd name="connsiteX9" fmla="*/ 142850 w 538289"/>
              <a:gd name="connsiteY9" fmla="*/ 93009 h 427760"/>
              <a:gd name="connsiteX10" fmla="*/ 271795 w 538289"/>
              <a:gd name="connsiteY10" fmla="*/ 105184 h 427760"/>
              <a:gd name="connsiteX11" fmla="*/ 302233 w 538289"/>
              <a:gd name="connsiteY11" fmla="*/ 148350 h 427760"/>
              <a:gd name="connsiteX12" fmla="*/ 101897 w 538289"/>
              <a:gd name="connsiteY12" fmla="*/ 134515 h 427760"/>
              <a:gd name="connsiteX13" fmla="*/ 2282 w 538289"/>
              <a:gd name="connsiteY13" fmla="*/ 262354 h 427760"/>
              <a:gd name="connsiteX14" fmla="*/ 62605 w 538289"/>
              <a:gd name="connsiteY14" fmla="*/ 351453 h 427760"/>
              <a:gd name="connsiteX15" fmla="*/ 333224 w 538289"/>
              <a:gd name="connsiteY15" fmla="*/ 355880 h 427760"/>
              <a:gd name="connsiteX16" fmla="*/ 334330 w 538289"/>
              <a:gd name="connsiteY16" fmla="*/ 369162 h 427760"/>
              <a:gd name="connsiteX17" fmla="*/ 370856 w 538289"/>
              <a:gd name="connsiteY17" fmla="*/ 408455 h 427760"/>
              <a:gd name="connsiteX18" fmla="*/ 519171 w 538289"/>
              <a:gd name="connsiteY18" fmla="*/ 426717 h 427760"/>
              <a:gd name="connsiteX19" fmla="*/ 534666 w 538289"/>
              <a:gd name="connsiteY19" fmla="*/ 425057 h 427760"/>
              <a:gd name="connsiteX20" fmla="*/ 517510 w 538289"/>
              <a:gd name="connsiteY20" fmla="*/ 359201 h 427760"/>
              <a:gd name="connsiteX21" fmla="*/ 293931 w 538289"/>
              <a:gd name="connsiteY21" fmla="*/ 293898 h 427760"/>
              <a:gd name="connsiteX22" fmla="*/ 194317 w 538289"/>
              <a:gd name="connsiteY22" fmla="*/ 285597 h 427760"/>
              <a:gd name="connsiteX23" fmla="*/ 173841 w 538289"/>
              <a:gd name="connsiteY23" fmla="*/ 255159 h 427760"/>
              <a:gd name="connsiteX24" fmla="*/ 197638 w 538289"/>
              <a:gd name="connsiteY24" fmla="*/ 227489 h 427760"/>
              <a:gd name="connsiteX25" fmla="*/ 249105 w 538289"/>
              <a:gd name="connsiteY25" fmla="*/ 220294 h 427760"/>
              <a:gd name="connsiteX26" fmla="*/ 290057 w 538289"/>
              <a:gd name="connsiteY26" fmla="*/ 224722 h 427760"/>
              <a:gd name="connsiteX27" fmla="*/ 319389 w 538289"/>
              <a:gd name="connsiteY27" fmla="*/ 244091 h 427760"/>
              <a:gd name="connsiteX28" fmla="*/ 293931 w 538289"/>
              <a:gd name="connsiteY28" fmla="*/ 293898 h 4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8289" h="427760">
                <a:moveTo>
                  <a:pt x="517510" y="359201"/>
                </a:moveTo>
                <a:cubicBezTo>
                  <a:pt x="488180" y="351453"/>
                  <a:pt x="477111" y="333191"/>
                  <a:pt x="476558" y="302753"/>
                </a:cubicBezTo>
                <a:cubicBezTo>
                  <a:pt x="475451" y="250179"/>
                  <a:pt x="471024" y="198158"/>
                  <a:pt x="467703" y="145583"/>
                </a:cubicBezTo>
                <a:cubicBezTo>
                  <a:pt x="466043" y="117913"/>
                  <a:pt x="455528" y="93563"/>
                  <a:pt x="435605" y="74193"/>
                </a:cubicBezTo>
                <a:cubicBezTo>
                  <a:pt x="412362" y="50396"/>
                  <a:pt x="382477" y="37668"/>
                  <a:pt x="351486" y="28813"/>
                </a:cubicBezTo>
                <a:cubicBezTo>
                  <a:pt x="264600" y="3910"/>
                  <a:pt x="176054" y="-3838"/>
                  <a:pt x="86401" y="1696"/>
                </a:cubicBezTo>
                <a:cubicBezTo>
                  <a:pt x="47662" y="3910"/>
                  <a:pt x="47662" y="3910"/>
                  <a:pt x="44342" y="43755"/>
                </a:cubicBezTo>
                <a:cubicBezTo>
                  <a:pt x="43235" y="55930"/>
                  <a:pt x="42682" y="67552"/>
                  <a:pt x="41021" y="79727"/>
                </a:cubicBezTo>
                <a:cubicBezTo>
                  <a:pt x="38808" y="94669"/>
                  <a:pt x="42682" y="101864"/>
                  <a:pt x="60391" y="99650"/>
                </a:cubicBezTo>
                <a:cubicBezTo>
                  <a:pt x="87508" y="96330"/>
                  <a:pt x="115179" y="95223"/>
                  <a:pt x="142850" y="93009"/>
                </a:cubicBezTo>
                <a:cubicBezTo>
                  <a:pt x="186569" y="89689"/>
                  <a:pt x="229182" y="94669"/>
                  <a:pt x="271795" y="105184"/>
                </a:cubicBezTo>
                <a:cubicBezTo>
                  <a:pt x="298912" y="111825"/>
                  <a:pt x="303339" y="120126"/>
                  <a:pt x="302233" y="148350"/>
                </a:cubicBezTo>
                <a:cubicBezTo>
                  <a:pt x="235823" y="140049"/>
                  <a:pt x="169413" y="127874"/>
                  <a:pt x="101897" y="134515"/>
                </a:cubicBezTo>
                <a:cubicBezTo>
                  <a:pt x="31060" y="141709"/>
                  <a:pt x="-10446" y="194284"/>
                  <a:pt x="2282" y="262354"/>
                </a:cubicBezTo>
                <a:cubicBezTo>
                  <a:pt x="9477" y="300539"/>
                  <a:pt x="31060" y="329870"/>
                  <a:pt x="62605" y="351453"/>
                </a:cubicBezTo>
                <a:cubicBezTo>
                  <a:pt x="145617" y="407901"/>
                  <a:pt x="249105" y="410115"/>
                  <a:pt x="333224" y="355880"/>
                </a:cubicBezTo>
                <a:cubicBezTo>
                  <a:pt x="333777" y="360861"/>
                  <a:pt x="334884" y="365288"/>
                  <a:pt x="334330" y="369162"/>
                </a:cubicBezTo>
                <a:cubicBezTo>
                  <a:pt x="331563" y="396280"/>
                  <a:pt x="343739" y="406241"/>
                  <a:pt x="370856" y="408455"/>
                </a:cubicBezTo>
                <a:cubicBezTo>
                  <a:pt x="420110" y="412329"/>
                  <a:pt x="469363" y="420630"/>
                  <a:pt x="519171" y="426717"/>
                </a:cubicBezTo>
                <a:cubicBezTo>
                  <a:pt x="524705" y="427271"/>
                  <a:pt x="530239" y="429484"/>
                  <a:pt x="534666" y="425057"/>
                </a:cubicBezTo>
                <a:cubicBezTo>
                  <a:pt x="544628" y="413435"/>
                  <a:pt x="532453" y="363075"/>
                  <a:pt x="517510" y="359201"/>
                </a:cubicBezTo>
                <a:close/>
                <a:moveTo>
                  <a:pt x="293931" y="293898"/>
                </a:moveTo>
                <a:cubicBezTo>
                  <a:pt x="260173" y="304413"/>
                  <a:pt x="226415" y="299986"/>
                  <a:pt x="194317" y="285597"/>
                </a:cubicBezTo>
                <a:cubicBezTo>
                  <a:pt x="182142" y="280063"/>
                  <a:pt x="173287" y="270101"/>
                  <a:pt x="173841" y="255159"/>
                </a:cubicBezTo>
                <a:cubicBezTo>
                  <a:pt x="174394" y="240217"/>
                  <a:pt x="185462" y="233023"/>
                  <a:pt x="197638" y="227489"/>
                </a:cubicBezTo>
                <a:cubicBezTo>
                  <a:pt x="214240" y="220294"/>
                  <a:pt x="231396" y="219741"/>
                  <a:pt x="249105" y="220294"/>
                </a:cubicBezTo>
                <a:cubicBezTo>
                  <a:pt x="262940" y="221401"/>
                  <a:pt x="276776" y="221954"/>
                  <a:pt x="290057" y="224722"/>
                </a:cubicBezTo>
                <a:cubicBezTo>
                  <a:pt x="302233" y="226935"/>
                  <a:pt x="319389" y="221954"/>
                  <a:pt x="319389" y="244091"/>
                </a:cubicBezTo>
                <a:cubicBezTo>
                  <a:pt x="319942" y="266228"/>
                  <a:pt x="318282" y="286150"/>
                  <a:pt x="293931" y="293898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26C023-8A4E-451A-B053-39AB12E40959}"/>
              </a:ext>
            </a:extLst>
          </p:cNvPr>
          <p:cNvSpPr/>
          <p:nvPr/>
        </p:nvSpPr>
        <p:spPr>
          <a:xfrm>
            <a:off x="5272101" y="1273439"/>
            <a:ext cx="402972" cy="379307"/>
          </a:xfrm>
          <a:custGeom>
            <a:avLst/>
            <a:gdLst>
              <a:gd name="connsiteX0" fmla="*/ 324993 w 402972"/>
              <a:gd name="connsiteY0" fmla="*/ 17588 h 379307"/>
              <a:gd name="connsiteX1" fmla="*/ 158415 w 402972"/>
              <a:gd name="connsiteY1" fmla="*/ 4306 h 379307"/>
              <a:gd name="connsiteX2" fmla="*/ 109715 w 402972"/>
              <a:gd name="connsiteY2" fmla="*/ 59094 h 379307"/>
              <a:gd name="connsiteX3" fmla="*/ 133512 w 402972"/>
              <a:gd name="connsiteY3" fmla="*/ 76804 h 379307"/>
              <a:gd name="connsiteX4" fmla="*/ 227038 w 402972"/>
              <a:gd name="connsiteY4" fmla="*/ 72930 h 379307"/>
              <a:gd name="connsiteX5" fmla="*/ 270205 w 402972"/>
              <a:gd name="connsiteY5" fmla="*/ 89532 h 379307"/>
              <a:gd name="connsiteX6" fmla="*/ 280166 w 402972"/>
              <a:gd name="connsiteY6" fmla="*/ 121630 h 379307"/>
              <a:gd name="connsiteX7" fmla="*/ 255816 w 402972"/>
              <a:gd name="connsiteY7" fmla="*/ 127164 h 379307"/>
              <a:gd name="connsiteX8" fmla="*/ 142920 w 402972"/>
              <a:gd name="connsiteY8" fmla="*/ 128271 h 379307"/>
              <a:gd name="connsiteX9" fmla="*/ 15635 w 402972"/>
              <a:gd name="connsiteY9" fmla="*/ 205749 h 379307"/>
              <a:gd name="connsiteX10" fmla="*/ 77064 w 402972"/>
              <a:gd name="connsiteY10" fmla="*/ 349636 h 379307"/>
              <a:gd name="connsiteX11" fmla="*/ 224825 w 402972"/>
              <a:gd name="connsiteY11" fmla="*/ 328053 h 379307"/>
              <a:gd name="connsiteX12" fmla="*/ 259137 w 402972"/>
              <a:gd name="connsiteY12" fmla="*/ 371219 h 379307"/>
              <a:gd name="connsiteX13" fmla="*/ 286254 w 402972"/>
              <a:gd name="connsiteY13" fmla="*/ 375093 h 379307"/>
              <a:gd name="connsiteX14" fmla="*/ 343255 w 402972"/>
              <a:gd name="connsiteY14" fmla="*/ 337461 h 379307"/>
              <a:gd name="connsiteX15" fmla="*/ 357091 w 402972"/>
              <a:gd name="connsiteY15" fmla="*/ 289868 h 379307"/>
              <a:gd name="connsiteX16" fmla="*/ 399150 w 402972"/>
              <a:gd name="connsiteY16" fmla="*/ 147087 h 379307"/>
              <a:gd name="connsiteX17" fmla="*/ 324993 w 402972"/>
              <a:gd name="connsiteY17" fmla="*/ 17588 h 379307"/>
              <a:gd name="connsiteX18" fmla="*/ 258030 w 402972"/>
              <a:gd name="connsiteY18" fmla="*/ 206302 h 379307"/>
              <a:gd name="connsiteX19" fmla="*/ 170037 w 402972"/>
              <a:gd name="connsiteY19" fmla="*/ 282673 h 379307"/>
              <a:gd name="connsiteX20" fmla="*/ 127978 w 402972"/>
              <a:gd name="connsiteY20" fmla="*/ 255003 h 379307"/>
              <a:gd name="connsiteX21" fmla="*/ 154541 w 402972"/>
              <a:gd name="connsiteY21" fmla="*/ 205195 h 379307"/>
              <a:gd name="connsiteX22" fmla="*/ 249175 w 402972"/>
              <a:gd name="connsiteY22" fmla="*/ 195787 h 379307"/>
              <a:gd name="connsiteX23" fmla="*/ 258030 w 402972"/>
              <a:gd name="connsiteY23" fmla="*/ 206302 h 37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2972" h="379307">
                <a:moveTo>
                  <a:pt x="324993" y="17588"/>
                </a:moveTo>
                <a:cubicBezTo>
                  <a:pt x="270758" y="-674"/>
                  <a:pt x="214863" y="-3995"/>
                  <a:pt x="158415" y="4306"/>
                </a:cubicBezTo>
                <a:cubicBezTo>
                  <a:pt x="110268" y="11501"/>
                  <a:pt x="111375" y="11501"/>
                  <a:pt x="109715" y="59094"/>
                </a:cubicBezTo>
                <a:cubicBezTo>
                  <a:pt x="109162" y="80677"/>
                  <a:pt x="117463" y="80677"/>
                  <a:pt x="133512" y="76804"/>
                </a:cubicBezTo>
                <a:cubicBezTo>
                  <a:pt x="164503" y="69056"/>
                  <a:pt x="195494" y="69609"/>
                  <a:pt x="227038" y="72930"/>
                </a:cubicBezTo>
                <a:cubicBezTo>
                  <a:pt x="242534" y="74590"/>
                  <a:pt x="258030" y="78464"/>
                  <a:pt x="270205" y="89532"/>
                </a:cubicBezTo>
                <a:cubicBezTo>
                  <a:pt x="279613" y="97833"/>
                  <a:pt x="285700" y="108901"/>
                  <a:pt x="280166" y="121630"/>
                </a:cubicBezTo>
                <a:cubicBezTo>
                  <a:pt x="275186" y="133252"/>
                  <a:pt x="264117" y="128271"/>
                  <a:pt x="255816" y="127164"/>
                </a:cubicBezTo>
                <a:cubicBezTo>
                  <a:pt x="218184" y="122183"/>
                  <a:pt x="180552" y="121630"/>
                  <a:pt x="142920" y="128271"/>
                </a:cubicBezTo>
                <a:cubicBezTo>
                  <a:pt x="90345" y="137126"/>
                  <a:pt x="43305" y="155942"/>
                  <a:pt x="15635" y="205749"/>
                </a:cubicBezTo>
                <a:cubicBezTo>
                  <a:pt x="-19784" y="268838"/>
                  <a:pt x="6780" y="331374"/>
                  <a:pt x="77064" y="349636"/>
                </a:cubicBezTo>
                <a:cubicBezTo>
                  <a:pt x="127424" y="362365"/>
                  <a:pt x="175571" y="356277"/>
                  <a:pt x="224825" y="328053"/>
                </a:cubicBezTo>
                <a:cubicBezTo>
                  <a:pt x="212650" y="365685"/>
                  <a:pt x="235340" y="369006"/>
                  <a:pt x="259137" y="371219"/>
                </a:cubicBezTo>
                <a:cubicBezTo>
                  <a:pt x="268545" y="372326"/>
                  <a:pt x="277399" y="373433"/>
                  <a:pt x="286254" y="375093"/>
                </a:cubicBezTo>
                <a:cubicBezTo>
                  <a:pt x="332187" y="383394"/>
                  <a:pt x="331634" y="383394"/>
                  <a:pt x="343255" y="337461"/>
                </a:cubicBezTo>
                <a:cubicBezTo>
                  <a:pt x="347129" y="321412"/>
                  <a:pt x="352110" y="305917"/>
                  <a:pt x="357091" y="289868"/>
                </a:cubicBezTo>
                <a:cubicBezTo>
                  <a:pt x="371480" y="242274"/>
                  <a:pt x="388082" y="195234"/>
                  <a:pt x="399150" y="147087"/>
                </a:cubicBezTo>
                <a:cubicBezTo>
                  <a:pt x="413539" y="82891"/>
                  <a:pt x="386975" y="38618"/>
                  <a:pt x="324993" y="17588"/>
                </a:cubicBezTo>
                <a:close/>
                <a:moveTo>
                  <a:pt x="258030" y="206302"/>
                </a:moveTo>
                <a:cubicBezTo>
                  <a:pt x="255263" y="248915"/>
                  <a:pt x="217077" y="283227"/>
                  <a:pt x="170037" y="282673"/>
                </a:cubicBezTo>
                <a:cubicBezTo>
                  <a:pt x="153988" y="280460"/>
                  <a:pt x="133512" y="278246"/>
                  <a:pt x="127978" y="255003"/>
                </a:cubicBezTo>
                <a:cubicBezTo>
                  <a:pt x="122997" y="232313"/>
                  <a:pt x="135172" y="215710"/>
                  <a:pt x="154541" y="205195"/>
                </a:cubicBezTo>
                <a:cubicBezTo>
                  <a:pt x="184426" y="188593"/>
                  <a:pt x="217077" y="194127"/>
                  <a:pt x="249175" y="195787"/>
                </a:cubicBezTo>
                <a:cubicBezTo>
                  <a:pt x="256370" y="195787"/>
                  <a:pt x="258583" y="199108"/>
                  <a:pt x="258030" y="206302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F561DD0-01CB-470F-9D91-480188E64B9C}"/>
              </a:ext>
            </a:extLst>
          </p:cNvPr>
          <p:cNvSpPr/>
          <p:nvPr/>
        </p:nvSpPr>
        <p:spPr>
          <a:xfrm>
            <a:off x="5563839" y="711654"/>
            <a:ext cx="405621" cy="337316"/>
          </a:xfrm>
          <a:custGeom>
            <a:avLst/>
            <a:gdLst>
              <a:gd name="connsiteX0" fmla="*/ 324350 w 405621"/>
              <a:gd name="connsiteY0" fmla="*/ 13784 h 337316"/>
              <a:gd name="connsiteX1" fmla="*/ 204260 w 405621"/>
              <a:gd name="connsiteY1" fmla="*/ 1609 h 337316"/>
              <a:gd name="connsiteX2" fmla="*/ 5031 w 405621"/>
              <a:gd name="connsiteY2" fmla="*/ 172061 h 337316"/>
              <a:gd name="connsiteX3" fmla="*/ 73654 w 405621"/>
              <a:gd name="connsiteY3" fmla="*/ 317055 h 337316"/>
              <a:gd name="connsiteX4" fmla="*/ 182676 w 405621"/>
              <a:gd name="connsiteY4" fmla="*/ 336978 h 337316"/>
              <a:gd name="connsiteX5" fmla="*/ 291699 w 405621"/>
              <a:gd name="connsiteY5" fmla="*/ 316501 h 337316"/>
              <a:gd name="connsiteX6" fmla="*/ 310515 w 405621"/>
              <a:gd name="connsiteY6" fmla="*/ 246218 h 337316"/>
              <a:gd name="connsiteX7" fmla="*/ 271222 w 405621"/>
              <a:gd name="connsiteY7" fmla="*/ 235703 h 337316"/>
              <a:gd name="connsiteX8" fmla="*/ 193745 w 405621"/>
              <a:gd name="connsiteY8" fmla="*/ 251752 h 337316"/>
              <a:gd name="connsiteX9" fmla="*/ 133422 w 405621"/>
              <a:gd name="connsiteY9" fmla="*/ 216334 h 337316"/>
              <a:gd name="connsiteX10" fmla="*/ 158326 w 405621"/>
              <a:gd name="connsiteY10" fmla="*/ 182022 h 337316"/>
              <a:gd name="connsiteX11" fmla="*/ 361429 w 405621"/>
              <a:gd name="connsiteY11" fmla="*/ 205819 h 337316"/>
              <a:gd name="connsiteX12" fmla="*/ 386886 w 405621"/>
              <a:gd name="connsiteY12" fmla="*/ 196411 h 337316"/>
              <a:gd name="connsiteX13" fmla="*/ 324350 w 405621"/>
              <a:gd name="connsiteY13" fmla="*/ 13784 h 337316"/>
              <a:gd name="connsiteX14" fmla="*/ 287272 w 405621"/>
              <a:gd name="connsiteY14" fmla="*/ 122807 h 337316"/>
              <a:gd name="connsiteX15" fmla="*/ 261261 w 405621"/>
              <a:gd name="connsiteY15" fmla="*/ 130001 h 337316"/>
              <a:gd name="connsiteX16" fmla="*/ 166074 w 405621"/>
              <a:gd name="connsiteY16" fmla="*/ 119486 h 337316"/>
              <a:gd name="connsiteX17" fmla="*/ 159433 w 405621"/>
              <a:gd name="connsiteY17" fmla="*/ 102330 h 337316"/>
              <a:gd name="connsiteX18" fmla="*/ 229163 w 405621"/>
              <a:gd name="connsiteY18" fmla="*/ 72446 h 337316"/>
              <a:gd name="connsiteX19" fmla="*/ 277863 w 405621"/>
              <a:gd name="connsiteY19" fmla="*/ 87942 h 337316"/>
              <a:gd name="connsiteX20" fmla="*/ 287272 w 405621"/>
              <a:gd name="connsiteY20" fmla="*/ 122807 h 33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621" h="337316">
                <a:moveTo>
                  <a:pt x="324350" y="13784"/>
                </a:moveTo>
                <a:cubicBezTo>
                  <a:pt x="285611" y="502"/>
                  <a:pt x="245212" y="-2265"/>
                  <a:pt x="204260" y="1609"/>
                </a:cubicBezTo>
                <a:cubicBezTo>
                  <a:pt x="99664" y="11571"/>
                  <a:pt x="31594" y="70232"/>
                  <a:pt x="5031" y="172061"/>
                </a:cubicBezTo>
                <a:cubicBezTo>
                  <a:pt x="-11572" y="236810"/>
                  <a:pt x="13332" y="289938"/>
                  <a:pt x="73654" y="317055"/>
                </a:cubicBezTo>
                <a:cubicBezTo>
                  <a:pt x="107965" y="332550"/>
                  <a:pt x="143937" y="338085"/>
                  <a:pt x="182676" y="336978"/>
                </a:cubicBezTo>
                <a:cubicBezTo>
                  <a:pt x="219755" y="339191"/>
                  <a:pt x="256280" y="330337"/>
                  <a:pt x="291699" y="316501"/>
                </a:cubicBezTo>
                <a:cubicBezTo>
                  <a:pt x="349807" y="294365"/>
                  <a:pt x="348700" y="294918"/>
                  <a:pt x="310515" y="246218"/>
                </a:cubicBezTo>
                <a:cubicBezTo>
                  <a:pt x="298893" y="231276"/>
                  <a:pt x="288932" y="227402"/>
                  <a:pt x="271222" y="235703"/>
                </a:cubicBezTo>
                <a:cubicBezTo>
                  <a:pt x="246872" y="246771"/>
                  <a:pt x="220862" y="253412"/>
                  <a:pt x="193745" y="251752"/>
                </a:cubicBezTo>
                <a:cubicBezTo>
                  <a:pt x="168288" y="250092"/>
                  <a:pt x="143937" y="244004"/>
                  <a:pt x="133422" y="216334"/>
                </a:cubicBezTo>
                <a:cubicBezTo>
                  <a:pt x="122354" y="187556"/>
                  <a:pt x="128442" y="178701"/>
                  <a:pt x="158326" y="182022"/>
                </a:cubicBezTo>
                <a:cubicBezTo>
                  <a:pt x="225842" y="189770"/>
                  <a:pt x="293912" y="197518"/>
                  <a:pt x="361429" y="205819"/>
                </a:cubicBezTo>
                <a:cubicBezTo>
                  <a:pt x="371944" y="206926"/>
                  <a:pt x="381352" y="208586"/>
                  <a:pt x="386886" y="196411"/>
                </a:cubicBezTo>
                <a:cubicBezTo>
                  <a:pt x="416770" y="131661"/>
                  <a:pt x="420644" y="45882"/>
                  <a:pt x="324350" y="13784"/>
                </a:cubicBezTo>
                <a:close/>
                <a:moveTo>
                  <a:pt x="287272" y="122807"/>
                </a:moveTo>
                <a:cubicBezTo>
                  <a:pt x="282844" y="136642"/>
                  <a:pt x="270116" y="131108"/>
                  <a:pt x="261261" y="130001"/>
                </a:cubicBezTo>
                <a:cubicBezTo>
                  <a:pt x="229163" y="127234"/>
                  <a:pt x="197618" y="122807"/>
                  <a:pt x="166074" y="119486"/>
                </a:cubicBezTo>
                <a:cubicBezTo>
                  <a:pt x="150025" y="117826"/>
                  <a:pt x="152792" y="111185"/>
                  <a:pt x="159433" y="102330"/>
                </a:cubicBezTo>
                <a:cubicBezTo>
                  <a:pt x="175482" y="80747"/>
                  <a:pt x="197618" y="71893"/>
                  <a:pt x="229163" y="72446"/>
                </a:cubicBezTo>
                <a:cubicBezTo>
                  <a:pt x="242445" y="74106"/>
                  <a:pt x="262368" y="73553"/>
                  <a:pt x="277863" y="87942"/>
                </a:cubicBezTo>
                <a:cubicBezTo>
                  <a:pt x="287825" y="97350"/>
                  <a:pt x="291699" y="109525"/>
                  <a:pt x="287272" y="122807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543637-ECD6-409C-8365-CC5C306DFE42}"/>
              </a:ext>
            </a:extLst>
          </p:cNvPr>
          <p:cNvGrpSpPr/>
          <p:nvPr/>
        </p:nvGrpSpPr>
        <p:grpSpPr>
          <a:xfrm>
            <a:off x="3762949" y="3003372"/>
            <a:ext cx="5598955" cy="811640"/>
            <a:chOff x="3762949" y="3003372"/>
            <a:chExt cx="5598955" cy="811640"/>
          </a:xfrm>
        </p:grpSpPr>
        <p:sp>
          <p:nvSpPr>
            <p:cNvPr id="27" name="Chevron 2">
              <a:extLst>
                <a:ext uri="{FF2B5EF4-FFF2-40B4-BE49-F238E27FC236}">
                  <a16:creationId xmlns:a16="http://schemas.microsoft.com/office/drawing/2014/main" id="{E35895FD-D623-4089-BA39-DEA30D8639E6}"/>
                </a:ext>
              </a:extLst>
            </p:cNvPr>
            <p:cNvSpPr/>
            <p:nvPr/>
          </p:nvSpPr>
          <p:spPr>
            <a:xfrm rot="5400000">
              <a:off x="3759861" y="3132352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4846EA-CF86-4CA5-97F0-6BBBD00D3D41}"/>
                </a:ext>
              </a:extLst>
            </p:cNvPr>
            <p:cNvGrpSpPr/>
            <p:nvPr/>
          </p:nvGrpSpPr>
          <p:grpSpPr>
            <a:xfrm>
              <a:off x="4406863" y="3003372"/>
              <a:ext cx="4955041" cy="811640"/>
              <a:chOff x="7602799" y="2324109"/>
              <a:chExt cx="3661994" cy="81164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234090-2C95-4AE4-AC60-2F70B3911184}"/>
                  </a:ext>
                </a:extLst>
              </p:cNvPr>
              <p:cNvSpPr txBox="1"/>
              <p:nvPr/>
            </p:nvSpPr>
            <p:spPr>
              <a:xfrm>
                <a:off x="7602799" y="2766417"/>
                <a:ext cx="366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코로나 확산 방지와 예방을 위한 인사이트 도출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CBE283-8E56-410E-A6BD-ED643AC538BD}"/>
                  </a:ext>
                </a:extLst>
              </p:cNvPr>
              <p:cNvSpPr txBox="1"/>
              <p:nvPr/>
            </p:nvSpPr>
            <p:spPr>
              <a:xfrm>
                <a:off x="7602799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목표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65A7B-4CC8-4A0A-B993-69254E1F77AA}"/>
              </a:ext>
            </a:extLst>
          </p:cNvPr>
          <p:cNvGrpSpPr/>
          <p:nvPr/>
        </p:nvGrpSpPr>
        <p:grpSpPr>
          <a:xfrm>
            <a:off x="3762949" y="3945153"/>
            <a:ext cx="8214192" cy="796650"/>
            <a:chOff x="3762949" y="3945153"/>
            <a:chExt cx="8214192" cy="796650"/>
          </a:xfrm>
        </p:grpSpPr>
        <p:sp>
          <p:nvSpPr>
            <p:cNvPr id="31" name="Chevron 2">
              <a:extLst>
                <a:ext uri="{FF2B5EF4-FFF2-40B4-BE49-F238E27FC236}">
                  <a16:creationId xmlns:a16="http://schemas.microsoft.com/office/drawing/2014/main" id="{01DBFD55-E1DA-4A00-9ED4-C2459BCBF301}"/>
                </a:ext>
              </a:extLst>
            </p:cNvPr>
            <p:cNvSpPr/>
            <p:nvPr/>
          </p:nvSpPr>
          <p:spPr>
            <a:xfrm rot="5400000">
              <a:off x="3759861" y="4074133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5C93BA-6885-4508-B75F-EF9A57110D65}"/>
                </a:ext>
              </a:extLst>
            </p:cNvPr>
            <p:cNvGrpSpPr/>
            <p:nvPr/>
          </p:nvGrpSpPr>
          <p:grpSpPr>
            <a:xfrm>
              <a:off x="4406862" y="3945153"/>
              <a:ext cx="7570279" cy="796650"/>
              <a:chOff x="7602798" y="2324109"/>
              <a:chExt cx="4818712" cy="79665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3DA2AC-CECE-46CB-8595-67C6E57A92A2}"/>
                  </a:ext>
                </a:extLst>
              </p:cNvPr>
              <p:cNvSpPr txBox="1"/>
              <p:nvPr/>
            </p:nvSpPr>
            <p:spPr>
              <a:xfrm>
                <a:off x="7602799" y="2751427"/>
                <a:ext cx="4818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확진자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현황 및 유동인구 행동 특성 분석으로 공중보건의 개입 효과 시각화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BFF13-37DA-4B88-9B4B-8D7D90ED68D0}"/>
                  </a:ext>
                </a:extLst>
              </p:cNvPr>
              <p:cNvSpPr txBox="1"/>
              <p:nvPr/>
            </p:nvSpPr>
            <p:spPr>
              <a:xfrm>
                <a:off x="7602798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주제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1F8F89-E607-4AA5-9CA6-39E9B6624984}"/>
              </a:ext>
            </a:extLst>
          </p:cNvPr>
          <p:cNvGrpSpPr/>
          <p:nvPr/>
        </p:nvGrpSpPr>
        <p:grpSpPr>
          <a:xfrm>
            <a:off x="3762949" y="4947417"/>
            <a:ext cx="7829750" cy="811640"/>
            <a:chOff x="3762949" y="4947417"/>
            <a:chExt cx="7829750" cy="811640"/>
          </a:xfrm>
        </p:grpSpPr>
        <p:sp>
          <p:nvSpPr>
            <p:cNvPr id="35" name="Chevron 2">
              <a:extLst>
                <a:ext uri="{FF2B5EF4-FFF2-40B4-BE49-F238E27FC236}">
                  <a16:creationId xmlns:a16="http://schemas.microsoft.com/office/drawing/2014/main" id="{FCF8ACC8-8D30-4395-83DE-E611244047C7}"/>
                </a:ext>
              </a:extLst>
            </p:cNvPr>
            <p:cNvSpPr/>
            <p:nvPr/>
          </p:nvSpPr>
          <p:spPr>
            <a:xfrm rot="5400000">
              <a:off x="3759861" y="5031427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2DC39-5B60-4F34-8023-B0E9596FDCF1}"/>
                </a:ext>
              </a:extLst>
            </p:cNvPr>
            <p:cNvGrpSpPr/>
            <p:nvPr/>
          </p:nvGrpSpPr>
          <p:grpSpPr>
            <a:xfrm>
              <a:off x="4406863" y="4947417"/>
              <a:ext cx="7185836" cy="811640"/>
              <a:chOff x="7602799" y="2324109"/>
              <a:chExt cx="3661994" cy="81164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2C3342-1B32-44AE-B029-5FECF545AEA5}"/>
                  </a:ext>
                </a:extLst>
              </p:cNvPr>
              <p:cNvSpPr txBox="1"/>
              <p:nvPr/>
            </p:nvSpPr>
            <p:spPr>
              <a:xfrm>
                <a:off x="7602799" y="2766417"/>
                <a:ext cx="366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위험 요인이 강한 집단의 주의 및 사회적 거리두기의 필요성 입증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B8C159-75C2-4351-9103-FA348CDF4C95}"/>
                  </a:ext>
                </a:extLst>
              </p:cNvPr>
              <p:cNvSpPr txBox="1"/>
              <p:nvPr/>
            </p:nvSpPr>
            <p:spPr>
              <a:xfrm>
                <a:off x="7602799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결론</a:t>
                </a:r>
              </a:p>
            </p:txBody>
          </p:sp>
        </p:grpSp>
      </p:grpSp>
      <p:pic>
        <p:nvPicPr>
          <p:cNvPr id="44" name="비디오 43">
            <a:hlinkClick r:id="" action="ppaction://media"/>
            <a:extLst>
              <a:ext uri="{FF2B5EF4-FFF2-40B4-BE49-F238E27FC236}">
                <a16:creationId xmlns:a16="http://schemas.microsoft.com/office/drawing/2014/main" id="{D726FAFA-A015-49CD-85B7-784C98C7B7A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116">
        <p14:reveal/>
      </p:transition>
    </mc:Choice>
    <mc:Fallback>
      <p:transition spd="slow" advTm="11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170" y="5578208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F6253595-9EAC-403C-ACA5-87283C2DBB5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824439"/>
      </p:ext>
    </p:extLst>
  </p:cSld>
  <p:clrMapOvr>
    <a:masterClrMapping/>
  </p:clrMapOvr>
  <p:transition spd="med" advTm="402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105DB-4117-4E35-AF5B-B70B6B826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2" y="854871"/>
            <a:ext cx="11690615" cy="5513845"/>
          </a:xfrm>
          <a:prstGeom prst="rect">
            <a:avLst/>
          </a:prstGeom>
        </p:spPr>
      </p:pic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7C9A61C2-052D-4D5A-B174-15E96C4BE6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8430"/>
      </p:ext>
    </p:extLst>
  </p:cSld>
  <p:clrMapOvr>
    <a:masterClrMapping/>
  </p:clrMapOvr>
  <p:transition advTm="134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834FD6-CEA3-4895-9A50-FFA10BEAD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" y="825581"/>
            <a:ext cx="11798392" cy="5478965"/>
          </a:xfrm>
          <a:prstGeom prst="rect">
            <a:avLst/>
          </a:prstGeom>
        </p:spPr>
      </p:pic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DD5006F4-356F-4480-A086-DB3D10077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466"/>
      </p:ext>
    </p:extLst>
  </p:cSld>
  <p:clrMapOvr>
    <a:masterClrMapping/>
  </p:clrMapOvr>
  <p:transition advTm="1050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73665D-68D0-4613-B7B7-C298A7897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" y="657409"/>
            <a:ext cx="12092226" cy="5543182"/>
          </a:xfrm>
          <a:prstGeom prst="rect">
            <a:avLst/>
          </a:prstGeom>
        </p:spPr>
      </p:pic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BC79F854-CBC1-4CAD-AA81-09F113A0C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67959"/>
      </p:ext>
    </p:extLst>
  </p:cSld>
  <p:clrMapOvr>
    <a:masterClrMapping/>
  </p:clrMapOvr>
  <p:transition advTm="101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54B0E3F-BF20-467B-B2E0-C4C0060E8F37}"/>
              </a:ext>
            </a:extLst>
          </p:cNvPr>
          <p:cNvGrpSpPr/>
          <p:nvPr/>
        </p:nvGrpSpPr>
        <p:grpSpPr>
          <a:xfrm>
            <a:off x="344905" y="381000"/>
            <a:ext cx="11502190" cy="6096000"/>
            <a:chOff x="344905" y="309563"/>
            <a:chExt cx="11502190" cy="609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D8FD41-C7BE-4B5A-8C76-5DA94F72F0D4}"/>
                </a:ext>
              </a:extLst>
            </p:cNvPr>
            <p:cNvSpPr/>
            <p:nvPr/>
          </p:nvSpPr>
          <p:spPr>
            <a:xfrm>
              <a:off x="344905" y="309563"/>
              <a:ext cx="11502190" cy="6096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403EDFB-1C64-4933-8E89-B6441A65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585" y="895130"/>
              <a:ext cx="8420830" cy="5067739"/>
            </a:xfrm>
            <a:prstGeom prst="rect">
              <a:avLst/>
            </a:prstGeom>
          </p:spPr>
        </p:pic>
      </p:grpSp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6045BFAB-7D96-4FC7-B734-8B5C342A710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266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1305"/>
    </mc:Choice>
    <mc:Fallback>
      <p:transition spd="slow" advTm="2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50">
            <a:extLst>
              <a:ext uri="{FF2B5EF4-FFF2-40B4-BE49-F238E27FC236}">
                <a16:creationId xmlns:a16="http://schemas.microsoft.com/office/drawing/2014/main" id="{C9173C33-E59D-449C-AD6F-8B7DD03923B2}"/>
              </a:ext>
            </a:extLst>
          </p:cNvPr>
          <p:cNvSpPr/>
          <p:nvPr/>
        </p:nvSpPr>
        <p:spPr>
          <a:xfrm>
            <a:off x="1024144" y="1448811"/>
            <a:ext cx="3177407" cy="5319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3A14B-A413-44E7-A632-0ABFE991E1B2}"/>
              </a:ext>
            </a:extLst>
          </p:cNvPr>
          <p:cNvSpPr txBox="1"/>
          <p:nvPr/>
        </p:nvSpPr>
        <p:spPr>
          <a:xfrm>
            <a:off x="1076795" y="1991597"/>
            <a:ext cx="10038410" cy="193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감염경로에선 확진 환자와의 접촉이 제일 큰 수치를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나타내었다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감염특성 측면으로 봤을 땐 개개인의 감염이 집단 감염보다는 상대적으로 큰 수치를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나타내었다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확진환자들의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이동경로를 의무적으로 가야하는 곳과 개인적으로 가는 곳으로 그룹화하고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그 결과를 연령대별로 확인해보았을 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의무적으로 가는 곳의 비율은 대부분 비슷한데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개인적인 동선은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대가 상대적으로 높았다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227BAF-F0E5-4EEE-91A4-17A767D604BB}"/>
              </a:ext>
            </a:extLst>
          </p:cNvPr>
          <p:cNvSpPr txBox="1"/>
          <p:nvPr/>
        </p:nvSpPr>
        <p:spPr>
          <a:xfrm>
            <a:off x="1238700" y="1525755"/>
            <a:ext cx="268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확진자의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행동특성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4DFC-8DC7-4D94-A8CE-B50675D413CE}"/>
              </a:ext>
            </a:extLst>
          </p:cNvPr>
          <p:cNvSpPr txBox="1"/>
          <p:nvPr/>
        </p:nvSpPr>
        <p:spPr>
          <a:xfrm>
            <a:off x="210080" y="152552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C03329-431F-4BF1-B9E2-A3A8A5150664}"/>
              </a:ext>
            </a:extLst>
          </p:cNvPr>
          <p:cNvSpPr txBox="1"/>
          <p:nvPr/>
        </p:nvSpPr>
        <p:spPr>
          <a:xfrm>
            <a:off x="1024144" y="275662"/>
            <a:ext cx="5722704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사회적 거리두기의 필요성</a:t>
            </a:r>
          </a:p>
        </p:txBody>
      </p:sp>
      <p:sp>
        <p:nvSpPr>
          <p:cNvPr id="20" name="Rounded Rectangle 46">
            <a:extLst>
              <a:ext uri="{FF2B5EF4-FFF2-40B4-BE49-F238E27FC236}">
                <a16:creationId xmlns:a16="http://schemas.microsoft.com/office/drawing/2014/main" id="{1AD041E1-2CE6-46FA-BBE4-D1C9CA5CAA33}"/>
              </a:ext>
            </a:extLst>
          </p:cNvPr>
          <p:cNvSpPr/>
          <p:nvPr/>
        </p:nvSpPr>
        <p:spPr>
          <a:xfrm>
            <a:off x="1024145" y="4100273"/>
            <a:ext cx="3177406" cy="5319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826388-BC94-460E-BEC3-505186CA7EB6}"/>
              </a:ext>
            </a:extLst>
          </p:cNvPr>
          <p:cNvSpPr txBox="1"/>
          <p:nvPr/>
        </p:nvSpPr>
        <p:spPr>
          <a:xfrm>
            <a:off x="1271587" y="4196995"/>
            <a:ext cx="268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비교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954326-6E30-47FB-85AF-510A322945FE}"/>
              </a:ext>
            </a:extLst>
          </p:cNvPr>
          <p:cNvSpPr txBox="1"/>
          <p:nvPr/>
        </p:nvSpPr>
        <p:spPr>
          <a:xfrm>
            <a:off x="1076795" y="4645654"/>
            <a:ext cx="112334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최초 코로나 발생일인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 전후로는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유동인구수가 높으며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수는 다른 달에 비해 낮았다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               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하지만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월부터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수가 늘어나면서 정부는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일부터 사회적 거리두기를 강화하였다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사회적 거리두기는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일까지 강력하게 시행되었고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그 이후로는 완화되었는데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수가 확연히 줄었음을 알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그렇지만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일의 유동인구수가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유동인구수와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비슷해지는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추세를 보여서 위험은 여전히 존재한다는 것을 알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93DFB943-3CA1-47BB-A70F-5FCF23E06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ransition spd="med" advTm="70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976516" y="183809"/>
            <a:ext cx="9031083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i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사회적 </a:t>
            </a:r>
            <a:r>
              <a:rPr lang="ko-KR" altLang="en-US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거리두기에 대한 결론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EDEAD-69EC-4EC2-9DD4-23714C1D95DC}"/>
              </a:ext>
            </a:extLst>
          </p:cNvPr>
          <p:cNvSpPr txBox="1"/>
          <p:nvPr/>
        </p:nvSpPr>
        <p:spPr>
          <a:xfrm>
            <a:off x="2318270" y="2171761"/>
            <a:ext cx="7435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잠재적인 확산의 위험성을 가지고 있으므로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대들의 주의 깊은 행동이 필요하다</a:t>
            </a:r>
            <a:endParaRPr lang="en-US" altLang="ko-KR" sz="16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정부의 개입을 통해 사회적 거리두기를 시행하였을 때 전염이 줄어들고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완화되었을 때 다시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확진자가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급증할 가능성이 있다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E16C7-C06C-48E4-A5CB-C75EFB2FB304}"/>
              </a:ext>
            </a:extLst>
          </p:cNvPr>
          <p:cNvSpPr/>
          <p:nvPr/>
        </p:nvSpPr>
        <p:spPr>
          <a:xfrm>
            <a:off x="2318270" y="1802429"/>
            <a:ext cx="829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두 가지 분석을 통해 저희는 다음과 같은 결론을 도출했습니다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00E8724-85B1-45D1-87EF-884A9C4CBFBE}"/>
              </a:ext>
            </a:extLst>
          </p:cNvPr>
          <p:cNvSpPr/>
          <p:nvPr/>
        </p:nvSpPr>
        <p:spPr>
          <a:xfrm>
            <a:off x="2318270" y="3194131"/>
            <a:ext cx="7067030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두 가지 결론을 모두 해결할 방법으로는 사회적 거리두기와 같이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정부의 개입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 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강하게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이루어져서 바이러스 확산을 막는 것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물론 경제적 문제와 같은 여러가지 문제들이 많겠지만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앞으로도 계속 될 확산을 잡기 위한 방법이라 생각합니다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63FBCD45-33DB-420F-8C44-567F79D75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ransition spd="med" advTm="3075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rallelogram 131">
            <a:extLst>
              <a:ext uri="{FF2B5EF4-FFF2-40B4-BE49-F238E27FC236}">
                <a16:creationId xmlns:a16="http://schemas.microsoft.com/office/drawing/2014/main" id="{B480ACD2-E1D5-45A1-A163-2993320FF780}"/>
              </a:ext>
            </a:extLst>
          </p:cNvPr>
          <p:cNvSpPr/>
          <p:nvPr/>
        </p:nvSpPr>
        <p:spPr>
          <a:xfrm>
            <a:off x="3275558" y="3364335"/>
            <a:ext cx="5570380" cy="326676"/>
          </a:xfrm>
          <a:prstGeom prst="parallelogram">
            <a:avLst>
              <a:gd name="adj" fmla="val 611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3310810" y="2492359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391759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74" y="333109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감사합니다</a:t>
            </a:r>
          </a:p>
        </p:txBody>
      </p:sp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BADAC391-252F-4E15-A9CF-066F2A685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"/>
    </mc:Choice>
    <mc:Fallback>
      <p:transition spd="slow" advTm="2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3D8A6-07FF-4972-A378-7B295AA64265}"/>
              </a:ext>
            </a:extLst>
          </p:cNvPr>
          <p:cNvGrpSpPr/>
          <p:nvPr/>
        </p:nvGrpSpPr>
        <p:grpSpPr>
          <a:xfrm>
            <a:off x="4364736" y="599327"/>
            <a:ext cx="7827265" cy="1056227"/>
            <a:chOff x="4364736" y="599327"/>
            <a:chExt cx="7827265" cy="1056227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50A5BA-0D75-436C-9755-689F0321DCEB}"/>
                </a:ext>
              </a:extLst>
            </p:cNvPr>
            <p:cNvSpPr/>
            <p:nvPr/>
          </p:nvSpPr>
          <p:spPr>
            <a:xfrm>
              <a:off x="4364736" y="599327"/>
              <a:ext cx="7827265" cy="1056227"/>
            </a:xfrm>
            <a:custGeom>
              <a:avLst/>
              <a:gdLst>
                <a:gd name="connsiteX0" fmla="*/ 445031 w 7827265"/>
                <a:gd name="connsiteY0" fmla="*/ 0 h 1056227"/>
                <a:gd name="connsiteX1" fmla="*/ 7827265 w 7827265"/>
                <a:gd name="connsiteY1" fmla="*/ 0 h 1056227"/>
                <a:gd name="connsiteX2" fmla="*/ 7827265 w 7827265"/>
                <a:gd name="connsiteY2" fmla="*/ 1056227 h 1056227"/>
                <a:gd name="connsiteX3" fmla="*/ 0 w 7827265"/>
                <a:gd name="connsiteY3" fmla="*/ 1056227 h 105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5" h="1056227">
                  <a:moveTo>
                    <a:pt x="445031" y="0"/>
                  </a:moveTo>
                  <a:lnTo>
                    <a:pt x="7827265" y="0"/>
                  </a:lnTo>
                  <a:lnTo>
                    <a:pt x="7827265" y="1056227"/>
                  </a:lnTo>
                  <a:lnTo>
                    <a:pt x="0" y="10562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C83A9-E230-4F70-82D6-EF52AE0F3E6A}"/>
                </a:ext>
              </a:extLst>
            </p:cNvPr>
            <p:cNvSpPr txBox="1"/>
            <p:nvPr/>
          </p:nvSpPr>
          <p:spPr>
            <a:xfrm>
              <a:off x="5053337" y="804274"/>
              <a:ext cx="54596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데이터 시각화 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2E80C1-2102-4614-9C98-4C0CF7696E07}"/>
              </a:ext>
            </a:extLst>
          </p:cNvPr>
          <p:cNvGrpSpPr/>
          <p:nvPr/>
        </p:nvGrpSpPr>
        <p:grpSpPr>
          <a:xfrm>
            <a:off x="5450394" y="1987080"/>
            <a:ext cx="6741606" cy="4556058"/>
            <a:chOff x="5450394" y="1987080"/>
            <a:chExt cx="6741606" cy="45560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410DBB9-DE8A-4B66-AC55-39C95FEF2BE6}"/>
                </a:ext>
              </a:extLst>
            </p:cNvPr>
            <p:cNvGrpSpPr/>
            <p:nvPr/>
          </p:nvGrpSpPr>
          <p:grpSpPr>
            <a:xfrm>
              <a:off x="5450394" y="1987080"/>
              <a:ext cx="5917879" cy="1633459"/>
              <a:chOff x="5450394" y="1987080"/>
              <a:chExt cx="5917879" cy="16334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5146D38-C44F-4BB6-8C64-B9468EE48D9A}"/>
                  </a:ext>
                </a:extLst>
              </p:cNvPr>
              <p:cNvGrpSpPr/>
              <p:nvPr/>
            </p:nvGrpSpPr>
            <p:grpSpPr>
              <a:xfrm>
                <a:off x="6469297" y="2050878"/>
                <a:ext cx="4898976" cy="1569661"/>
                <a:chOff x="6751979" y="1666120"/>
                <a:chExt cx="4507692" cy="1569661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CFD06B-B0EE-433B-831E-E70D19307DBF}"/>
                    </a:ext>
                  </a:extLst>
                </p:cNvPr>
                <p:cNvSpPr txBox="1"/>
                <p:nvPr/>
              </p:nvSpPr>
              <p:spPr>
                <a:xfrm>
                  <a:off x="6751979" y="2312451"/>
                  <a:ext cx="450769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지역별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증상별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연령별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FE1F6C-F723-47DE-8FF7-0CF3E69A485C}"/>
                    </a:ext>
                  </a:extLst>
                </p:cNvPr>
                <p:cNvSpPr txBox="1"/>
                <p:nvPr/>
              </p:nvSpPr>
              <p:spPr>
                <a:xfrm>
                  <a:off x="6751979" y="1666120"/>
                  <a:ext cx="4507692" cy="584775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ko-KR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코로나 확진 현황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6D363A-C1B4-4353-BEC8-1018DABAC1C3}"/>
                  </a:ext>
                </a:extLst>
              </p:cNvPr>
              <p:cNvSpPr txBox="1"/>
              <p:nvPr/>
            </p:nvSpPr>
            <p:spPr>
              <a:xfrm>
                <a:off x="5450394" y="1987080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48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24322F-D271-4C0A-B06D-D8344B85874E}"/>
                </a:ext>
              </a:extLst>
            </p:cNvPr>
            <p:cNvGrpSpPr/>
            <p:nvPr/>
          </p:nvGrpSpPr>
          <p:grpSpPr>
            <a:xfrm>
              <a:off x="5450394" y="3857112"/>
              <a:ext cx="5937952" cy="1913474"/>
              <a:chOff x="5450394" y="3857112"/>
              <a:chExt cx="5937952" cy="191347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677C0AE-282D-4C3D-8937-18215A1A9791}"/>
                  </a:ext>
                </a:extLst>
              </p:cNvPr>
              <p:cNvGrpSpPr/>
              <p:nvPr/>
            </p:nvGrpSpPr>
            <p:grpSpPr>
              <a:xfrm>
                <a:off x="6469296" y="3920910"/>
                <a:ext cx="4919050" cy="1849676"/>
                <a:chOff x="6751979" y="1666120"/>
                <a:chExt cx="4526163" cy="184967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79952-1646-4987-855B-0B1446F014EF}"/>
                    </a:ext>
                  </a:extLst>
                </p:cNvPr>
                <p:cNvSpPr txBox="1"/>
                <p:nvPr/>
              </p:nvSpPr>
              <p:spPr>
                <a:xfrm>
                  <a:off x="6770450" y="2315467"/>
                  <a:ext cx="45076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감염 경로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이동 경로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방문 지역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1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월과 </a:t>
                  </a:r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3,4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월 유동인구 비교 분석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8F9A52-584D-4D23-9E99-0E663D15A5B4}"/>
                    </a:ext>
                  </a:extLst>
                </p:cNvPr>
                <p:cNvSpPr txBox="1"/>
                <p:nvPr/>
              </p:nvSpPr>
              <p:spPr>
                <a:xfrm>
                  <a:off x="6751979" y="1666120"/>
                  <a:ext cx="4507692" cy="584775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ko-KR" altLang="en-US" sz="320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행동 특성</a:t>
                  </a:r>
                  <a:endPara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2F684-343D-4FD0-AA96-3EF8F941E085}"/>
                  </a:ext>
                </a:extLst>
              </p:cNvPr>
              <p:cNvSpPr txBox="1"/>
              <p:nvPr/>
            </p:nvSpPr>
            <p:spPr>
              <a:xfrm>
                <a:off x="5450394" y="3857112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4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BA6851-D3CA-45F0-A19E-1D78F0303505}"/>
                </a:ext>
              </a:extLst>
            </p:cNvPr>
            <p:cNvGrpSpPr/>
            <p:nvPr/>
          </p:nvGrpSpPr>
          <p:grpSpPr>
            <a:xfrm>
              <a:off x="5450394" y="5712141"/>
              <a:ext cx="6741606" cy="830997"/>
              <a:chOff x="5450394" y="5712141"/>
              <a:chExt cx="6741606" cy="8309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D4E488-5759-47F9-94BA-419303D1CE6A}"/>
                  </a:ext>
                </a:extLst>
              </p:cNvPr>
              <p:cNvSpPr txBox="1"/>
              <p:nvPr/>
            </p:nvSpPr>
            <p:spPr>
              <a:xfrm>
                <a:off x="6469296" y="5835899"/>
                <a:ext cx="5722704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사회적 거리두기의 필요성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D1FBBF-D382-4693-A255-0EAAE2AE9897}"/>
                  </a:ext>
                </a:extLst>
              </p:cNvPr>
              <p:cNvSpPr txBox="1"/>
              <p:nvPr/>
            </p:nvSpPr>
            <p:spPr>
              <a:xfrm>
                <a:off x="5450394" y="5712141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48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70E48FF9-7FCB-4DE9-9F01-D5E34AC1ACC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3"/>
    </mc:Choice>
    <mc:Fallback>
      <p:transition spd="slow" advTm="10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사회적 거리두기</a:t>
            </a:r>
            <a:endParaRPr lang="en-US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Graphic 53">
            <a:extLst>
              <a:ext uri="{FF2B5EF4-FFF2-40B4-BE49-F238E27FC236}">
                <a16:creationId xmlns:a16="http://schemas.microsoft.com/office/drawing/2014/main" id="{93412BDE-8DE9-4F36-9C6C-B69A0BC7F4CB}"/>
              </a:ext>
            </a:extLst>
          </p:cNvPr>
          <p:cNvGrpSpPr/>
          <p:nvPr/>
        </p:nvGrpSpPr>
        <p:grpSpPr>
          <a:xfrm>
            <a:off x="3390899" y="1533019"/>
            <a:ext cx="5410202" cy="4772430"/>
            <a:chOff x="533894" y="4192047"/>
            <a:chExt cx="2381250" cy="2100541"/>
          </a:xfrm>
          <a:solidFill>
            <a:schemeClr val="accent4">
              <a:alpha val="2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9C373D-06FA-4E6A-961D-73F45979D9D1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E0F971B-7E82-4D22-9038-F69C92BF5DF0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F195F4-FF59-452B-87E6-E749ADC7C2EC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C203BB-FF8D-4337-B246-A56E24FAB1B6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658357-62EC-4BEF-A7AD-2BCCB1C1238D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314D313-B715-4754-97D0-9D8C99E9AEAD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AD905E-0913-4882-8F8A-04013B5E3D81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64D144-66FD-4DDE-8153-175F395AD9EC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C72B51-282E-4F95-9639-5A14C0841DE6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8CF2CF-E967-45A0-8FB5-A58A56357DB5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A7116-34DE-4D21-A76B-4C67C56F2B9E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CEA3BB-737B-417A-B6F3-97E9ABDE1BD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B90C4F-E49A-4B9F-9DF6-3668095A1087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80C8BE-AF88-4EF3-B5DA-BAD3CAD6A731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55CE1-DA49-49E4-9F74-C354FAF357D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3DEAAD-7E47-4F4E-8BBE-50FBDFAE7F9A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506DAF-23EA-4281-B33C-D63D1CD96B82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B28D9C-FF93-4535-8AA6-08F90ABBB518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304BB-50EE-4161-AE83-8A5BB0A12B52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121478-7DD3-46F4-9F5C-455F3D0876CA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0D8A5-34DC-4B05-9766-B507D640FB6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63B280-6BD6-4568-A80D-02CA978CCF91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04302F-00FE-4111-95BE-35184CEA052A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5EAEBC-B481-4430-A548-A32DC901E959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584C40-E25C-44AB-A366-3E57D7029AF2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0C50F25-E013-4554-9743-B7D074FE4F0B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33709D-7659-4DC6-9B7B-F000B505AFD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8A1AFD-975A-40E2-89B8-CAC9F28AF92E}"/>
              </a:ext>
            </a:extLst>
          </p:cNvPr>
          <p:cNvGrpSpPr/>
          <p:nvPr/>
        </p:nvGrpSpPr>
        <p:grpSpPr>
          <a:xfrm>
            <a:off x="397659" y="3535119"/>
            <a:ext cx="11396681" cy="3332406"/>
            <a:chOff x="813779" y="3783751"/>
            <a:chExt cx="10564442" cy="308905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645DB1-9711-4CFB-BBCB-60839ECD3DC1}"/>
                </a:ext>
              </a:extLst>
            </p:cNvPr>
            <p:cNvSpPr/>
            <p:nvPr/>
          </p:nvSpPr>
          <p:spPr>
            <a:xfrm>
              <a:off x="813779" y="3783751"/>
              <a:ext cx="2510896" cy="3089058"/>
            </a:xfrm>
            <a:custGeom>
              <a:avLst/>
              <a:gdLst>
                <a:gd name="connsiteX0" fmla="*/ 2494 w 1681460"/>
                <a:gd name="connsiteY0" fmla="*/ 2068635 h 2068635"/>
                <a:gd name="connsiteX1" fmla="*/ 1035 w 1681460"/>
                <a:gd name="connsiteY1" fmla="*/ 2055019 h 2068635"/>
                <a:gd name="connsiteX2" fmla="*/ 66196 w 1681460"/>
                <a:gd name="connsiteY2" fmla="*/ 1874123 h 2068635"/>
                <a:gd name="connsiteX3" fmla="*/ 165398 w 1681460"/>
                <a:gd name="connsiteY3" fmla="*/ 1714622 h 2068635"/>
                <a:gd name="connsiteX4" fmla="*/ 315659 w 1681460"/>
                <a:gd name="connsiteY4" fmla="*/ 1528863 h 2068635"/>
                <a:gd name="connsiteX5" fmla="*/ 409511 w 1681460"/>
                <a:gd name="connsiteY5" fmla="*/ 1401457 h 2068635"/>
                <a:gd name="connsiteX6" fmla="*/ 415347 w 1681460"/>
                <a:gd name="connsiteY6" fmla="*/ 1391731 h 2068635"/>
                <a:gd name="connsiteX7" fmla="*/ 453277 w 1681460"/>
                <a:gd name="connsiteY7" fmla="*/ 1305660 h 2068635"/>
                <a:gd name="connsiteX8" fmla="*/ 464947 w 1681460"/>
                <a:gd name="connsiteY8" fmla="*/ 1246820 h 2068635"/>
                <a:gd name="connsiteX9" fmla="*/ 468351 w 1681460"/>
                <a:gd name="connsiteY9" fmla="*/ 1224451 h 2068635"/>
                <a:gd name="connsiteX10" fmla="*/ 512603 w 1681460"/>
                <a:gd name="connsiteY10" fmla="*/ 1196733 h 2068635"/>
                <a:gd name="connsiteX11" fmla="*/ 546156 w 1681460"/>
                <a:gd name="connsiteY11" fmla="*/ 1167556 h 2068635"/>
                <a:gd name="connsiteX12" fmla="*/ 535944 w 1681460"/>
                <a:gd name="connsiteY12" fmla="*/ 1060574 h 2068635"/>
                <a:gd name="connsiteX13" fmla="*/ 515521 w 1681460"/>
                <a:gd name="connsiteY13" fmla="*/ 1022157 h 2068635"/>
                <a:gd name="connsiteX14" fmla="*/ 495097 w 1681460"/>
                <a:gd name="connsiteY14" fmla="*/ 985200 h 2068635"/>
                <a:gd name="connsiteX15" fmla="*/ 462516 w 1681460"/>
                <a:gd name="connsiteY15" fmla="*/ 905450 h 2068635"/>
                <a:gd name="connsiteX16" fmla="*/ 401244 w 1681460"/>
                <a:gd name="connsiteY16" fmla="*/ 728444 h 2068635"/>
                <a:gd name="connsiteX17" fmla="*/ 385683 w 1681460"/>
                <a:gd name="connsiteY17" fmla="*/ 630215 h 2068635"/>
                <a:gd name="connsiteX18" fmla="*/ 381793 w 1681460"/>
                <a:gd name="connsiteY18" fmla="*/ 602497 h 2068635"/>
                <a:gd name="connsiteX19" fmla="*/ 391519 w 1681460"/>
                <a:gd name="connsiteY19" fmla="*/ 481899 h 2068635"/>
                <a:gd name="connsiteX20" fmla="*/ 475646 w 1681460"/>
                <a:gd name="connsiteY20" fmla="*/ 271339 h 2068635"/>
                <a:gd name="connsiteX21" fmla="*/ 522329 w 1681460"/>
                <a:gd name="connsiteY21" fmla="*/ 225629 h 2068635"/>
                <a:gd name="connsiteX22" fmla="*/ 536917 w 1681460"/>
                <a:gd name="connsiteY22" fmla="*/ 159981 h 2068635"/>
                <a:gd name="connsiteX23" fmla="*/ 538862 w 1681460"/>
                <a:gd name="connsiteY23" fmla="*/ 158035 h 2068635"/>
                <a:gd name="connsiteX24" fmla="*/ 587004 w 1681460"/>
                <a:gd name="connsiteY24" fmla="*/ 131776 h 2068635"/>
                <a:gd name="connsiteX25" fmla="*/ 612291 w 1681460"/>
                <a:gd name="connsiteY25" fmla="*/ 91901 h 2068635"/>
                <a:gd name="connsiteX26" fmla="*/ 627365 w 1681460"/>
                <a:gd name="connsiteY26" fmla="*/ 93846 h 2068635"/>
                <a:gd name="connsiteX27" fmla="*/ 647789 w 1681460"/>
                <a:gd name="connsiteY27" fmla="*/ 100654 h 2068635"/>
                <a:gd name="connsiteX28" fmla="*/ 709061 w 1681460"/>
                <a:gd name="connsiteY28" fmla="*/ 71964 h 2068635"/>
                <a:gd name="connsiteX29" fmla="*/ 727053 w 1681460"/>
                <a:gd name="connsiteY29" fmla="*/ 64669 h 2068635"/>
                <a:gd name="connsiteX30" fmla="*/ 797564 w 1681460"/>
                <a:gd name="connsiteY30" fmla="*/ 35979 h 2068635"/>
                <a:gd name="connsiteX31" fmla="*/ 855431 w 1681460"/>
                <a:gd name="connsiteY31" fmla="*/ 16041 h 2068635"/>
                <a:gd name="connsiteX32" fmla="*/ 899683 w 1681460"/>
                <a:gd name="connsiteY32" fmla="*/ 5829 h 2068635"/>
                <a:gd name="connsiteX33" fmla="*/ 972625 w 1681460"/>
                <a:gd name="connsiteY33" fmla="*/ 9233 h 2068635"/>
                <a:gd name="connsiteX34" fmla="*/ 1059183 w 1681460"/>
                <a:gd name="connsiteY34" fmla="*/ 21877 h 2068635"/>
                <a:gd name="connsiteX35" fmla="*/ 1092250 w 1681460"/>
                <a:gd name="connsiteY35" fmla="*/ 28198 h 2068635"/>
                <a:gd name="connsiteX36" fmla="*/ 1168110 w 1681460"/>
                <a:gd name="connsiteY36" fmla="*/ 45704 h 2068635"/>
                <a:gd name="connsiteX37" fmla="*/ 1272661 w 1681460"/>
                <a:gd name="connsiteY37" fmla="*/ 74881 h 2068635"/>
                <a:gd name="connsiteX38" fmla="*/ 1408820 w 1681460"/>
                <a:gd name="connsiteY38" fmla="*/ 123996 h 2068635"/>
                <a:gd name="connsiteX39" fmla="*/ 1451126 w 1681460"/>
                <a:gd name="connsiteY39" fmla="*/ 144420 h 2068635"/>
                <a:gd name="connsiteX40" fmla="*/ 1470577 w 1681460"/>
                <a:gd name="connsiteY40" fmla="*/ 189157 h 2068635"/>
                <a:gd name="connsiteX41" fmla="*/ 1470091 w 1681460"/>
                <a:gd name="connsiteY41" fmla="*/ 190616 h 2068635"/>
                <a:gd name="connsiteX42" fmla="*/ 1469119 w 1681460"/>
                <a:gd name="connsiteY42" fmla="*/ 248970 h 2068635"/>
                <a:gd name="connsiteX43" fmla="*/ 1458420 w 1681460"/>
                <a:gd name="connsiteY43" fmla="*/ 260155 h 2068635"/>
                <a:gd name="connsiteX44" fmla="*/ 1446750 w 1681460"/>
                <a:gd name="connsiteY44" fmla="*/ 292735 h 2068635"/>
                <a:gd name="connsiteX45" fmla="*/ 1508994 w 1681460"/>
                <a:gd name="connsiteY45" fmla="*/ 451263 h 2068635"/>
                <a:gd name="connsiteX46" fmla="*/ 1504617 w 1681460"/>
                <a:gd name="connsiteY46" fmla="*/ 517397 h 2068635"/>
                <a:gd name="connsiteX47" fmla="*/ 1509966 w 1681460"/>
                <a:gd name="connsiteY47" fmla="*/ 553869 h 2068635"/>
                <a:gd name="connsiteX48" fmla="*/ 1631537 w 1681460"/>
                <a:gd name="connsiteY48" fmla="*/ 708020 h 2068635"/>
                <a:gd name="connsiteX49" fmla="*/ 1675788 w 1681460"/>
                <a:gd name="connsiteY49" fmla="*/ 778531 h 2068635"/>
                <a:gd name="connsiteX50" fmla="*/ 1667035 w 1681460"/>
                <a:gd name="connsiteY50" fmla="*/ 823268 h 2068635"/>
                <a:gd name="connsiteX51" fmla="*/ 1602360 w 1681460"/>
                <a:gd name="connsiteY51" fmla="*/ 852445 h 2068635"/>
                <a:gd name="connsiteX52" fmla="*/ 1573669 w 1681460"/>
                <a:gd name="connsiteY52" fmla="*/ 893779 h 2068635"/>
                <a:gd name="connsiteX53" fmla="*/ 1597011 w 1681460"/>
                <a:gd name="connsiteY53" fmla="*/ 947270 h 2068635"/>
                <a:gd name="connsiteX54" fmla="*/ 1593120 w 1681460"/>
                <a:gd name="connsiteY54" fmla="*/ 983255 h 2068635"/>
                <a:gd name="connsiteX55" fmla="*/ 1581936 w 1681460"/>
                <a:gd name="connsiteY55" fmla="*/ 992981 h 2068635"/>
                <a:gd name="connsiteX56" fmla="*/ 1578532 w 1681460"/>
                <a:gd name="connsiteY56" fmla="*/ 1023616 h 2068635"/>
                <a:gd name="connsiteX57" fmla="*/ 1578046 w 1681460"/>
                <a:gd name="connsiteY57" fmla="*/ 1071272 h 2068635"/>
                <a:gd name="connsiteX58" fmla="*/ 1563457 w 1681460"/>
                <a:gd name="connsiteY58" fmla="*/ 1148104 h 2068635"/>
                <a:gd name="connsiteX59" fmla="*/ 1583881 w 1681460"/>
                <a:gd name="connsiteY59" fmla="*/ 1215211 h 2068635"/>
                <a:gd name="connsiteX60" fmla="*/ 1577559 w 1681460"/>
                <a:gd name="connsiteY60" fmla="*/ 1249737 h 2068635"/>
                <a:gd name="connsiteX61" fmla="*/ 1464256 w 1681460"/>
                <a:gd name="connsiteY61" fmla="*/ 1315385 h 2068635"/>
                <a:gd name="connsiteX62" fmla="*/ 1253210 w 1681460"/>
                <a:gd name="connsiteY62" fmla="*/ 1308577 h 2068635"/>
                <a:gd name="connsiteX63" fmla="*/ 1192424 w 1681460"/>
                <a:gd name="connsiteY63" fmla="*/ 1362555 h 2068635"/>
                <a:gd name="connsiteX64" fmla="*/ 1191452 w 1681460"/>
                <a:gd name="connsiteY64" fmla="*/ 1370821 h 2068635"/>
                <a:gd name="connsiteX65" fmla="*/ 1143310 w 1681460"/>
                <a:gd name="connsiteY65" fmla="*/ 1507466 h 2068635"/>
                <a:gd name="connsiteX66" fmla="*/ 1118510 w 1681460"/>
                <a:gd name="connsiteY66" fmla="*/ 1558526 h 2068635"/>
                <a:gd name="connsiteX67" fmla="*/ 1124831 w 1681460"/>
                <a:gd name="connsiteY67" fmla="*/ 1584785 h 2068635"/>
                <a:gd name="connsiteX68" fmla="*/ 1242998 w 1681460"/>
                <a:gd name="connsiteY68" fmla="*/ 1690794 h 2068635"/>
                <a:gd name="connsiteX69" fmla="*/ 1330528 w 1681460"/>
                <a:gd name="connsiteY69" fmla="*/ 1747203 h 2068635"/>
                <a:gd name="connsiteX70" fmla="*/ 1400067 w 1681460"/>
                <a:gd name="connsiteY70" fmla="*/ 1789023 h 2068635"/>
                <a:gd name="connsiteX71" fmla="*/ 1405416 w 1681460"/>
                <a:gd name="connsiteY71" fmla="*/ 1811879 h 2068635"/>
                <a:gd name="connsiteX72" fmla="*/ 1388396 w 1681460"/>
                <a:gd name="connsiteY72" fmla="*/ 1888711 h 2068635"/>
                <a:gd name="connsiteX73" fmla="*/ 1398608 w 1681460"/>
                <a:gd name="connsiteY73" fmla="*/ 1910107 h 2068635"/>
                <a:gd name="connsiteX74" fmla="*/ 1412224 w 1681460"/>
                <a:gd name="connsiteY74" fmla="*/ 1921778 h 2068635"/>
                <a:gd name="connsiteX75" fmla="*/ 1495378 w 1681460"/>
                <a:gd name="connsiteY75" fmla="*/ 2048211 h 2068635"/>
                <a:gd name="connsiteX76" fmla="*/ 1493919 w 1681460"/>
                <a:gd name="connsiteY76" fmla="*/ 2068149 h 2068635"/>
                <a:gd name="connsiteX77" fmla="*/ 1451126 w 1681460"/>
                <a:gd name="connsiteY77" fmla="*/ 2068149 h 2068635"/>
                <a:gd name="connsiteX78" fmla="*/ 1433620 w 1681460"/>
                <a:gd name="connsiteY78" fmla="*/ 2066690 h 2068635"/>
                <a:gd name="connsiteX79" fmla="*/ 56957 w 1681460"/>
                <a:gd name="connsiteY79" fmla="*/ 2066690 h 2068635"/>
                <a:gd name="connsiteX80" fmla="*/ 39451 w 1681460"/>
                <a:gd name="connsiteY80" fmla="*/ 2068149 h 2068635"/>
                <a:gd name="connsiteX81" fmla="*/ 2494 w 1681460"/>
                <a:gd name="connsiteY81" fmla="*/ 2068635 h 206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681460" h="2068635">
                  <a:moveTo>
                    <a:pt x="2494" y="2068635"/>
                  </a:moveTo>
                  <a:cubicBezTo>
                    <a:pt x="62" y="2064259"/>
                    <a:pt x="-910" y="2060368"/>
                    <a:pt x="1035" y="2055019"/>
                  </a:cubicBezTo>
                  <a:cubicBezTo>
                    <a:pt x="21459" y="1994234"/>
                    <a:pt x="41396" y="1932963"/>
                    <a:pt x="66196" y="1874123"/>
                  </a:cubicBezTo>
                  <a:cubicBezTo>
                    <a:pt x="90511" y="1815769"/>
                    <a:pt x="131358" y="1767627"/>
                    <a:pt x="165398" y="1714622"/>
                  </a:cubicBezTo>
                  <a:cubicBezTo>
                    <a:pt x="208677" y="1647029"/>
                    <a:pt x="264113" y="1590134"/>
                    <a:pt x="315659" y="1528863"/>
                  </a:cubicBezTo>
                  <a:cubicBezTo>
                    <a:pt x="349699" y="1488501"/>
                    <a:pt x="375958" y="1442305"/>
                    <a:pt x="409511" y="1401457"/>
                  </a:cubicBezTo>
                  <a:cubicBezTo>
                    <a:pt x="411943" y="1398539"/>
                    <a:pt x="414860" y="1395135"/>
                    <a:pt x="415347" y="1391731"/>
                  </a:cubicBezTo>
                  <a:cubicBezTo>
                    <a:pt x="420696" y="1359637"/>
                    <a:pt x="441606" y="1334837"/>
                    <a:pt x="453277" y="1305660"/>
                  </a:cubicBezTo>
                  <a:cubicBezTo>
                    <a:pt x="461057" y="1286695"/>
                    <a:pt x="462516" y="1266757"/>
                    <a:pt x="464947" y="1246820"/>
                  </a:cubicBezTo>
                  <a:cubicBezTo>
                    <a:pt x="465920" y="1239039"/>
                    <a:pt x="466406" y="1231745"/>
                    <a:pt x="468351" y="1224451"/>
                  </a:cubicBezTo>
                  <a:cubicBezTo>
                    <a:pt x="476132" y="1192842"/>
                    <a:pt x="481481" y="1189925"/>
                    <a:pt x="512603" y="1196733"/>
                  </a:cubicBezTo>
                  <a:cubicBezTo>
                    <a:pt x="533513" y="1201109"/>
                    <a:pt x="551019" y="1188466"/>
                    <a:pt x="546156" y="1167556"/>
                  </a:cubicBezTo>
                  <a:cubicBezTo>
                    <a:pt x="538376" y="1132057"/>
                    <a:pt x="539348" y="1096072"/>
                    <a:pt x="535944" y="1060574"/>
                  </a:cubicBezTo>
                  <a:cubicBezTo>
                    <a:pt x="534486" y="1045013"/>
                    <a:pt x="525732" y="1032856"/>
                    <a:pt x="515521" y="1022157"/>
                  </a:cubicBezTo>
                  <a:cubicBezTo>
                    <a:pt x="505795" y="1011459"/>
                    <a:pt x="498987" y="999302"/>
                    <a:pt x="495097" y="985200"/>
                  </a:cubicBezTo>
                  <a:cubicBezTo>
                    <a:pt x="487316" y="957482"/>
                    <a:pt x="468838" y="934141"/>
                    <a:pt x="462516" y="905450"/>
                  </a:cubicBezTo>
                  <a:cubicBezTo>
                    <a:pt x="449386" y="844179"/>
                    <a:pt x="423613" y="786797"/>
                    <a:pt x="401244" y="728444"/>
                  </a:cubicBezTo>
                  <a:cubicBezTo>
                    <a:pt x="389087" y="696835"/>
                    <a:pt x="391033" y="662796"/>
                    <a:pt x="385683" y="630215"/>
                  </a:cubicBezTo>
                  <a:cubicBezTo>
                    <a:pt x="384225" y="620975"/>
                    <a:pt x="384711" y="611250"/>
                    <a:pt x="381793" y="602497"/>
                  </a:cubicBezTo>
                  <a:cubicBezTo>
                    <a:pt x="369150" y="560676"/>
                    <a:pt x="384225" y="521774"/>
                    <a:pt x="391519" y="481899"/>
                  </a:cubicBezTo>
                  <a:cubicBezTo>
                    <a:pt x="406107" y="406525"/>
                    <a:pt x="430908" y="334556"/>
                    <a:pt x="475646" y="271339"/>
                  </a:cubicBezTo>
                  <a:cubicBezTo>
                    <a:pt x="488289" y="253833"/>
                    <a:pt x="502877" y="237786"/>
                    <a:pt x="522329" y="225629"/>
                  </a:cubicBezTo>
                  <a:cubicBezTo>
                    <a:pt x="552478" y="207150"/>
                    <a:pt x="556368" y="187699"/>
                    <a:pt x="536917" y="159981"/>
                  </a:cubicBezTo>
                  <a:cubicBezTo>
                    <a:pt x="537403" y="159494"/>
                    <a:pt x="538376" y="158035"/>
                    <a:pt x="538862" y="158035"/>
                  </a:cubicBezTo>
                  <a:cubicBezTo>
                    <a:pt x="565608" y="163871"/>
                    <a:pt x="576792" y="165816"/>
                    <a:pt x="587004" y="131776"/>
                  </a:cubicBezTo>
                  <a:cubicBezTo>
                    <a:pt x="591380" y="117188"/>
                    <a:pt x="600134" y="103086"/>
                    <a:pt x="612291" y="91901"/>
                  </a:cubicBezTo>
                  <a:cubicBezTo>
                    <a:pt x="617153" y="87525"/>
                    <a:pt x="623475" y="81203"/>
                    <a:pt x="627365" y="93846"/>
                  </a:cubicBezTo>
                  <a:cubicBezTo>
                    <a:pt x="630769" y="104544"/>
                    <a:pt x="640495" y="103086"/>
                    <a:pt x="647789" y="100654"/>
                  </a:cubicBezTo>
                  <a:cubicBezTo>
                    <a:pt x="669186" y="93360"/>
                    <a:pt x="692527" y="88983"/>
                    <a:pt x="709061" y="71964"/>
                  </a:cubicBezTo>
                  <a:cubicBezTo>
                    <a:pt x="713923" y="67101"/>
                    <a:pt x="720245" y="65156"/>
                    <a:pt x="727053" y="64669"/>
                  </a:cubicBezTo>
                  <a:cubicBezTo>
                    <a:pt x="753312" y="61752"/>
                    <a:pt x="775681" y="50081"/>
                    <a:pt x="797564" y="35979"/>
                  </a:cubicBezTo>
                  <a:cubicBezTo>
                    <a:pt x="815070" y="24308"/>
                    <a:pt x="834035" y="17500"/>
                    <a:pt x="855431" y="16041"/>
                  </a:cubicBezTo>
                  <a:cubicBezTo>
                    <a:pt x="870506" y="15069"/>
                    <a:pt x="885581" y="10692"/>
                    <a:pt x="899683" y="5829"/>
                  </a:cubicBezTo>
                  <a:cubicBezTo>
                    <a:pt x="924483" y="-2437"/>
                    <a:pt x="948797" y="-2437"/>
                    <a:pt x="972625" y="9233"/>
                  </a:cubicBezTo>
                  <a:cubicBezTo>
                    <a:pt x="1000343" y="22849"/>
                    <a:pt x="1028061" y="30630"/>
                    <a:pt x="1059183" y="21877"/>
                  </a:cubicBezTo>
                  <a:cubicBezTo>
                    <a:pt x="1069882" y="18959"/>
                    <a:pt x="1081066" y="22363"/>
                    <a:pt x="1092250" y="28198"/>
                  </a:cubicBezTo>
                  <a:cubicBezTo>
                    <a:pt x="1116078" y="40355"/>
                    <a:pt x="1142824" y="41328"/>
                    <a:pt x="1168110" y="45704"/>
                  </a:cubicBezTo>
                  <a:cubicBezTo>
                    <a:pt x="1204095" y="51054"/>
                    <a:pt x="1239107" y="58348"/>
                    <a:pt x="1272661" y="74881"/>
                  </a:cubicBezTo>
                  <a:cubicBezTo>
                    <a:pt x="1315940" y="96278"/>
                    <a:pt x="1362137" y="111839"/>
                    <a:pt x="1408820" y="123996"/>
                  </a:cubicBezTo>
                  <a:cubicBezTo>
                    <a:pt x="1424381" y="127886"/>
                    <a:pt x="1437997" y="135666"/>
                    <a:pt x="1451126" y="144420"/>
                  </a:cubicBezTo>
                  <a:cubicBezTo>
                    <a:pt x="1468146" y="155118"/>
                    <a:pt x="1478358" y="168247"/>
                    <a:pt x="1470577" y="189157"/>
                  </a:cubicBezTo>
                  <a:cubicBezTo>
                    <a:pt x="1470577" y="189644"/>
                    <a:pt x="1470091" y="190616"/>
                    <a:pt x="1470091" y="190616"/>
                  </a:cubicBezTo>
                  <a:cubicBezTo>
                    <a:pt x="1481276" y="210554"/>
                    <a:pt x="1471064" y="229519"/>
                    <a:pt x="1469119" y="248970"/>
                  </a:cubicBezTo>
                  <a:cubicBezTo>
                    <a:pt x="1468146" y="257237"/>
                    <a:pt x="1464742" y="258209"/>
                    <a:pt x="1458420" y="260155"/>
                  </a:cubicBezTo>
                  <a:cubicBezTo>
                    <a:pt x="1436538" y="266962"/>
                    <a:pt x="1434106" y="273284"/>
                    <a:pt x="1446750" y="292735"/>
                  </a:cubicBezTo>
                  <a:cubicBezTo>
                    <a:pt x="1477872" y="341364"/>
                    <a:pt x="1497809" y="394854"/>
                    <a:pt x="1508994" y="451263"/>
                  </a:cubicBezTo>
                  <a:cubicBezTo>
                    <a:pt x="1513370" y="473632"/>
                    <a:pt x="1511911" y="496001"/>
                    <a:pt x="1504617" y="517397"/>
                  </a:cubicBezTo>
                  <a:cubicBezTo>
                    <a:pt x="1499754" y="531013"/>
                    <a:pt x="1501699" y="542198"/>
                    <a:pt x="1509966" y="553869"/>
                  </a:cubicBezTo>
                  <a:cubicBezTo>
                    <a:pt x="1547896" y="607359"/>
                    <a:pt x="1592148" y="655988"/>
                    <a:pt x="1631537" y="708020"/>
                  </a:cubicBezTo>
                  <a:cubicBezTo>
                    <a:pt x="1648556" y="730389"/>
                    <a:pt x="1664118" y="753244"/>
                    <a:pt x="1675788" y="778531"/>
                  </a:cubicBezTo>
                  <a:cubicBezTo>
                    <a:pt x="1685028" y="797982"/>
                    <a:pt x="1683569" y="810625"/>
                    <a:pt x="1667035" y="823268"/>
                  </a:cubicBezTo>
                  <a:cubicBezTo>
                    <a:pt x="1648070" y="837857"/>
                    <a:pt x="1628133" y="850500"/>
                    <a:pt x="1602360" y="852445"/>
                  </a:cubicBezTo>
                  <a:cubicBezTo>
                    <a:pt x="1576587" y="854390"/>
                    <a:pt x="1566861" y="868979"/>
                    <a:pt x="1573669" y="893779"/>
                  </a:cubicBezTo>
                  <a:cubicBezTo>
                    <a:pt x="1579018" y="912744"/>
                    <a:pt x="1583395" y="931709"/>
                    <a:pt x="1597011" y="947270"/>
                  </a:cubicBezTo>
                  <a:cubicBezTo>
                    <a:pt x="1607709" y="959914"/>
                    <a:pt x="1605764" y="972071"/>
                    <a:pt x="1593120" y="983255"/>
                  </a:cubicBezTo>
                  <a:cubicBezTo>
                    <a:pt x="1589230" y="986659"/>
                    <a:pt x="1585826" y="990063"/>
                    <a:pt x="1581936" y="992981"/>
                  </a:cubicBezTo>
                  <a:cubicBezTo>
                    <a:pt x="1570265" y="1002220"/>
                    <a:pt x="1569293" y="1011946"/>
                    <a:pt x="1578532" y="1023616"/>
                  </a:cubicBezTo>
                  <a:cubicBezTo>
                    <a:pt x="1597983" y="1047930"/>
                    <a:pt x="1598470" y="1048417"/>
                    <a:pt x="1578046" y="1071272"/>
                  </a:cubicBezTo>
                  <a:cubicBezTo>
                    <a:pt x="1557136" y="1094614"/>
                    <a:pt x="1551786" y="1118928"/>
                    <a:pt x="1563457" y="1148104"/>
                  </a:cubicBezTo>
                  <a:cubicBezTo>
                    <a:pt x="1572210" y="1169987"/>
                    <a:pt x="1579504" y="1191870"/>
                    <a:pt x="1583881" y="1215211"/>
                  </a:cubicBezTo>
                  <a:cubicBezTo>
                    <a:pt x="1586313" y="1227855"/>
                    <a:pt x="1583881" y="1239039"/>
                    <a:pt x="1577559" y="1249737"/>
                  </a:cubicBezTo>
                  <a:cubicBezTo>
                    <a:pt x="1551786" y="1292044"/>
                    <a:pt x="1513856" y="1313926"/>
                    <a:pt x="1464256" y="1315385"/>
                  </a:cubicBezTo>
                  <a:cubicBezTo>
                    <a:pt x="1393745" y="1317817"/>
                    <a:pt x="1323721" y="1311009"/>
                    <a:pt x="1253210" y="1308577"/>
                  </a:cubicBezTo>
                  <a:cubicBezTo>
                    <a:pt x="1212848" y="1307118"/>
                    <a:pt x="1196801" y="1322680"/>
                    <a:pt x="1192424" y="1362555"/>
                  </a:cubicBezTo>
                  <a:cubicBezTo>
                    <a:pt x="1191938" y="1365472"/>
                    <a:pt x="1191452" y="1367904"/>
                    <a:pt x="1191452" y="1370821"/>
                  </a:cubicBezTo>
                  <a:cubicBezTo>
                    <a:pt x="1194856" y="1423340"/>
                    <a:pt x="1175891" y="1467591"/>
                    <a:pt x="1143310" y="1507466"/>
                  </a:cubicBezTo>
                  <a:cubicBezTo>
                    <a:pt x="1131153" y="1522055"/>
                    <a:pt x="1124345" y="1540534"/>
                    <a:pt x="1118510" y="1558526"/>
                  </a:cubicBezTo>
                  <a:cubicBezTo>
                    <a:pt x="1115592" y="1568252"/>
                    <a:pt x="1115592" y="1576518"/>
                    <a:pt x="1124831" y="1584785"/>
                  </a:cubicBezTo>
                  <a:cubicBezTo>
                    <a:pt x="1164706" y="1619797"/>
                    <a:pt x="1204095" y="1654810"/>
                    <a:pt x="1242998" y="1690794"/>
                  </a:cubicBezTo>
                  <a:cubicBezTo>
                    <a:pt x="1268771" y="1714622"/>
                    <a:pt x="1298434" y="1732615"/>
                    <a:pt x="1330528" y="1747203"/>
                  </a:cubicBezTo>
                  <a:cubicBezTo>
                    <a:pt x="1355329" y="1758388"/>
                    <a:pt x="1379643" y="1770545"/>
                    <a:pt x="1400067" y="1789023"/>
                  </a:cubicBezTo>
                  <a:cubicBezTo>
                    <a:pt x="1407847" y="1795831"/>
                    <a:pt x="1409306" y="1801667"/>
                    <a:pt x="1405416" y="1811879"/>
                  </a:cubicBezTo>
                  <a:cubicBezTo>
                    <a:pt x="1395690" y="1836679"/>
                    <a:pt x="1383533" y="1860507"/>
                    <a:pt x="1388396" y="1888711"/>
                  </a:cubicBezTo>
                  <a:cubicBezTo>
                    <a:pt x="1389855" y="1897464"/>
                    <a:pt x="1391800" y="1904272"/>
                    <a:pt x="1398608" y="1910107"/>
                  </a:cubicBezTo>
                  <a:cubicBezTo>
                    <a:pt x="1402984" y="1913998"/>
                    <a:pt x="1407361" y="1918860"/>
                    <a:pt x="1412224" y="1921778"/>
                  </a:cubicBezTo>
                  <a:cubicBezTo>
                    <a:pt x="1458420" y="1951928"/>
                    <a:pt x="1481762" y="1996665"/>
                    <a:pt x="1495378" y="2048211"/>
                  </a:cubicBezTo>
                  <a:cubicBezTo>
                    <a:pt x="1497323" y="2055019"/>
                    <a:pt x="1500241" y="2061827"/>
                    <a:pt x="1493919" y="2068149"/>
                  </a:cubicBezTo>
                  <a:cubicBezTo>
                    <a:pt x="1479817" y="2068149"/>
                    <a:pt x="1465715" y="2068149"/>
                    <a:pt x="1451126" y="2068149"/>
                  </a:cubicBezTo>
                  <a:cubicBezTo>
                    <a:pt x="1445291" y="2065231"/>
                    <a:pt x="1439455" y="2066690"/>
                    <a:pt x="1433620" y="2066690"/>
                  </a:cubicBezTo>
                  <a:cubicBezTo>
                    <a:pt x="974570" y="2066690"/>
                    <a:pt x="516007" y="2066690"/>
                    <a:pt x="56957" y="2066690"/>
                  </a:cubicBezTo>
                  <a:cubicBezTo>
                    <a:pt x="51122" y="2066690"/>
                    <a:pt x="44800" y="2065231"/>
                    <a:pt x="39451" y="2068149"/>
                  </a:cubicBezTo>
                  <a:cubicBezTo>
                    <a:pt x="28753" y="2068635"/>
                    <a:pt x="15623" y="2068635"/>
                    <a:pt x="2494" y="2068635"/>
                  </a:cubicBezTo>
                  <a:close/>
                </a:path>
              </a:pathLst>
            </a:custGeom>
            <a:solidFill>
              <a:schemeClr val="accent4"/>
            </a:solidFill>
            <a:ln w="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63B7F05-BFE0-4E4B-BDB9-6D92B2866CBF}"/>
                </a:ext>
              </a:extLst>
            </p:cNvPr>
            <p:cNvSpPr/>
            <p:nvPr/>
          </p:nvSpPr>
          <p:spPr>
            <a:xfrm>
              <a:off x="8940351" y="3793348"/>
              <a:ext cx="2437870" cy="3079461"/>
            </a:xfrm>
            <a:custGeom>
              <a:avLst/>
              <a:gdLst>
                <a:gd name="connsiteX0" fmla="*/ 1520589 w 1572176"/>
                <a:gd name="connsiteY0" fmla="*/ 605384 h 1985936"/>
                <a:gd name="connsiteX1" fmla="*/ 1493844 w 1572176"/>
                <a:gd name="connsiteY1" fmla="*/ 538763 h 1985936"/>
                <a:gd name="connsiteX2" fmla="*/ 1426737 w 1572176"/>
                <a:gd name="connsiteY2" fmla="*/ 464848 h 1985936"/>
                <a:gd name="connsiteX3" fmla="*/ 1300304 w 1572176"/>
                <a:gd name="connsiteY3" fmla="*/ 435185 h 1985936"/>
                <a:gd name="connsiteX4" fmla="*/ 1248758 w 1572176"/>
                <a:gd name="connsiteY4" fmla="*/ 429350 h 1985936"/>
                <a:gd name="connsiteX5" fmla="*/ 1167549 w 1572176"/>
                <a:gd name="connsiteY5" fmla="*/ 352517 h 1985936"/>
                <a:gd name="connsiteX6" fmla="*/ 1151988 w 1572176"/>
                <a:gd name="connsiteY6" fmla="*/ 315074 h 1985936"/>
                <a:gd name="connsiteX7" fmla="*/ 1045492 w 1572176"/>
                <a:gd name="connsiteY7" fmla="*/ 158005 h 1985936"/>
                <a:gd name="connsiteX8" fmla="*/ 1019233 w 1572176"/>
                <a:gd name="connsiteY8" fmla="*/ 128341 h 1985936"/>
                <a:gd name="connsiteX9" fmla="*/ 1034308 w 1572176"/>
                <a:gd name="connsiteY9" fmla="*/ 134177 h 1985936"/>
                <a:gd name="connsiteX10" fmla="*/ 1034308 w 1572176"/>
                <a:gd name="connsiteY10" fmla="*/ 134177 h 1985936"/>
                <a:gd name="connsiteX11" fmla="*/ 1034308 w 1572176"/>
                <a:gd name="connsiteY11" fmla="*/ 134177 h 1985936"/>
                <a:gd name="connsiteX12" fmla="*/ 1084395 w 1572176"/>
                <a:gd name="connsiteY12" fmla="*/ 181346 h 1985936"/>
                <a:gd name="connsiteX13" fmla="*/ 1039171 w 1572176"/>
                <a:gd name="connsiteY13" fmla="*/ 133691 h 1985936"/>
                <a:gd name="connsiteX14" fmla="*/ 1039171 w 1572176"/>
                <a:gd name="connsiteY14" fmla="*/ 133691 h 1985936"/>
                <a:gd name="connsiteX15" fmla="*/ 941428 w 1572176"/>
                <a:gd name="connsiteY15" fmla="*/ 47132 h 1985936"/>
                <a:gd name="connsiteX16" fmla="*/ 748860 w 1572176"/>
                <a:gd name="connsiteY16" fmla="*/ 1422 h 1985936"/>
                <a:gd name="connsiteX17" fmla="*/ 651118 w 1572176"/>
                <a:gd name="connsiteY17" fmla="*/ 6771 h 1985936"/>
                <a:gd name="connsiteX18" fmla="*/ 469248 w 1572176"/>
                <a:gd name="connsiteY18" fmla="*/ 22818 h 1985936"/>
                <a:gd name="connsiteX19" fmla="*/ 386581 w 1572176"/>
                <a:gd name="connsiteY19" fmla="*/ 81658 h 1985936"/>
                <a:gd name="connsiteX20" fmla="*/ 347678 w 1572176"/>
                <a:gd name="connsiteY20" fmla="*/ 128341 h 1985936"/>
                <a:gd name="connsiteX21" fmla="*/ 307803 w 1572176"/>
                <a:gd name="connsiteY21" fmla="*/ 138067 h 1985936"/>
                <a:gd name="connsiteX22" fmla="*/ 228053 w 1572176"/>
                <a:gd name="connsiteY22" fmla="*/ 167730 h 1985936"/>
                <a:gd name="connsiteX23" fmla="*/ 186233 w 1572176"/>
                <a:gd name="connsiteY23" fmla="*/ 219762 h 1985936"/>
                <a:gd name="connsiteX24" fmla="*/ 184774 w 1572176"/>
                <a:gd name="connsiteY24" fmla="*/ 234351 h 1985936"/>
                <a:gd name="connsiteX25" fmla="*/ 174076 w 1572176"/>
                <a:gd name="connsiteY25" fmla="*/ 266932 h 1985936"/>
                <a:gd name="connsiteX26" fmla="*/ 32082 w 1572176"/>
                <a:gd name="connsiteY26" fmla="*/ 451719 h 1985936"/>
                <a:gd name="connsiteX27" fmla="*/ 1446 w 1572176"/>
                <a:gd name="connsiteY27" fmla="*/ 563077 h 1985936"/>
                <a:gd name="connsiteX28" fmla="*/ 10685 w 1572176"/>
                <a:gd name="connsiteY28" fmla="*/ 671518 h 1985936"/>
                <a:gd name="connsiteX29" fmla="*/ 14575 w 1572176"/>
                <a:gd name="connsiteY29" fmla="*/ 569399 h 1985936"/>
                <a:gd name="connsiteX30" fmla="*/ 102106 w 1572176"/>
                <a:gd name="connsiteY30" fmla="*/ 390447 h 1985936"/>
                <a:gd name="connsiteX31" fmla="*/ 47156 w 1572176"/>
                <a:gd name="connsiteY31" fmla="*/ 612191 h 1985936"/>
                <a:gd name="connsiteX32" fmla="*/ 50560 w 1572176"/>
                <a:gd name="connsiteY32" fmla="*/ 796492 h 1985936"/>
                <a:gd name="connsiteX33" fmla="*/ 51533 w 1572176"/>
                <a:gd name="connsiteY33" fmla="*/ 690969 h 1985936"/>
                <a:gd name="connsiteX34" fmla="*/ 57368 w 1572176"/>
                <a:gd name="connsiteY34" fmla="*/ 637964 h 1985936"/>
                <a:gd name="connsiteX35" fmla="*/ 112318 w 1572176"/>
                <a:gd name="connsiteY35" fmla="*/ 421083 h 1985936"/>
                <a:gd name="connsiteX36" fmla="*/ 73902 w 1572176"/>
                <a:gd name="connsiteY36" fmla="*/ 652067 h 1985936"/>
                <a:gd name="connsiteX37" fmla="*/ 73902 w 1572176"/>
                <a:gd name="connsiteY37" fmla="*/ 734248 h 1985936"/>
                <a:gd name="connsiteX38" fmla="*/ 75847 w 1572176"/>
                <a:gd name="connsiteY38" fmla="*/ 760507 h 1985936"/>
                <a:gd name="connsiteX39" fmla="*/ 79251 w 1572176"/>
                <a:gd name="connsiteY39" fmla="*/ 785794 h 1985936"/>
                <a:gd name="connsiteX40" fmla="*/ 159974 w 1572176"/>
                <a:gd name="connsiteY40" fmla="*/ 377804 h 1985936"/>
                <a:gd name="connsiteX41" fmla="*/ 167754 w 1572176"/>
                <a:gd name="connsiteY41" fmla="*/ 411357 h 1985936"/>
                <a:gd name="connsiteX42" fmla="*/ 144413 w 1572176"/>
                <a:gd name="connsiteY42" fmla="*/ 499374 h 1985936"/>
                <a:gd name="connsiteX43" fmla="*/ 112318 w 1572176"/>
                <a:gd name="connsiteY43" fmla="*/ 632615 h 1985936"/>
                <a:gd name="connsiteX44" fmla="*/ 95784 w 1572176"/>
                <a:gd name="connsiteY44" fmla="*/ 763425 h 1985936"/>
                <a:gd name="connsiteX45" fmla="*/ 63690 w 1572176"/>
                <a:gd name="connsiteY45" fmla="*/ 843175 h 1985936"/>
                <a:gd name="connsiteX46" fmla="*/ 55423 w 1572176"/>
                <a:gd name="connsiteY46" fmla="*/ 850956 h 1985936"/>
                <a:gd name="connsiteX47" fmla="*/ 50074 w 1572176"/>
                <a:gd name="connsiteY47" fmla="*/ 877215 h 1985936"/>
                <a:gd name="connsiteX48" fmla="*/ 89463 w 1572176"/>
                <a:gd name="connsiteY48" fmla="*/ 916604 h 1985936"/>
                <a:gd name="connsiteX49" fmla="*/ 116208 w 1572176"/>
                <a:gd name="connsiteY49" fmla="*/ 975444 h 1985936"/>
                <a:gd name="connsiteX50" fmla="*/ 116208 w 1572176"/>
                <a:gd name="connsiteY50" fmla="*/ 1017264 h 1985936"/>
                <a:gd name="connsiteX51" fmla="*/ 152193 w 1572176"/>
                <a:gd name="connsiteY51" fmla="*/ 1040119 h 1985936"/>
                <a:gd name="connsiteX52" fmla="*/ 149275 w 1572176"/>
                <a:gd name="connsiteY52" fmla="*/ 1043523 h 1985936"/>
                <a:gd name="connsiteX53" fmla="*/ 156083 w 1572176"/>
                <a:gd name="connsiteY53" fmla="*/ 1103822 h 1985936"/>
                <a:gd name="connsiteX54" fmla="*/ 170185 w 1572176"/>
                <a:gd name="connsiteY54" fmla="*/ 1134944 h 1985936"/>
                <a:gd name="connsiteX55" fmla="*/ 165323 w 1572176"/>
                <a:gd name="connsiteY55" fmla="*/ 1153909 h 1985936"/>
                <a:gd name="connsiteX56" fmla="*/ 175535 w 1572176"/>
                <a:gd name="connsiteY56" fmla="*/ 1207400 h 1985936"/>
                <a:gd name="connsiteX57" fmla="*/ 247990 w 1572176"/>
                <a:gd name="connsiteY57" fmla="*/ 1247761 h 1985936"/>
                <a:gd name="connsiteX58" fmla="*/ 433750 w 1572176"/>
                <a:gd name="connsiteY58" fmla="*/ 1235604 h 1985936"/>
                <a:gd name="connsiteX59" fmla="*/ 474111 w 1572176"/>
                <a:gd name="connsiteY59" fmla="*/ 1242899 h 1985936"/>
                <a:gd name="connsiteX60" fmla="*/ 502802 w 1572176"/>
                <a:gd name="connsiteY60" fmla="*/ 1413583 h 1985936"/>
                <a:gd name="connsiteX61" fmla="*/ 471680 w 1572176"/>
                <a:gd name="connsiteY61" fmla="*/ 1469019 h 1985936"/>
                <a:gd name="connsiteX62" fmla="*/ 379286 w 1572176"/>
                <a:gd name="connsiteY62" fmla="*/ 1578919 h 1985936"/>
                <a:gd name="connsiteX63" fmla="*/ 199362 w 1572176"/>
                <a:gd name="connsiteY63" fmla="*/ 1842483 h 1985936"/>
                <a:gd name="connsiteX64" fmla="*/ 146358 w 1572176"/>
                <a:gd name="connsiteY64" fmla="*/ 1985936 h 1985936"/>
                <a:gd name="connsiteX65" fmla="*/ 1348932 w 1572176"/>
                <a:gd name="connsiteY65" fmla="*/ 1985936 h 1985936"/>
                <a:gd name="connsiteX66" fmla="*/ 1346500 w 1572176"/>
                <a:gd name="connsiteY66" fmla="*/ 1973293 h 1985936"/>
                <a:gd name="connsiteX67" fmla="*/ 1276962 w 1572176"/>
                <a:gd name="connsiteY67" fmla="*/ 1792397 h 1985936"/>
                <a:gd name="connsiteX68" fmla="*/ 1112113 w 1572176"/>
                <a:gd name="connsiteY68" fmla="*/ 1550228 h 1985936"/>
                <a:gd name="connsiteX69" fmla="*/ 998323 w 1572176"/>
                <a:gd name="connsiteY69" fmla="*/ 1409207 h 1985936"/>
                <a:gd name="connsiteX70" fmla="*/ 972064 w 1572176"/>
                <a:gd name="connsiteY70" fmla="*/ 1349880 h 1985936"/>
                <a:gd name="connsiteX71" fmla="*/ 972550 w 1572176"/>
                <a:gd name="connsiteY71" fmla="*/ 1186976 h 1985936"/>
                <a:gd name="connsiteX72" fmla="*/ 988597 w 1572176"/>
                <a:gd name="connsiteY72" fmla="*/ 1168984 h 1985936"/>
                <a:gd name="connsiteX73" fmla="*/ 1054732 w 1572176"/>
                <a:gd name="connsiteY73" fmla="*/ 1121814 h 1985936"/>
                <a:gd name="connsiteX74" fmla="*/ 1067861 w 1572176"/>
                <a:gd name="connsiteY74" fmla="*/ 1114520 h 1985936"/>
                <a:gd name="connsiteX75" fmla="*/ 1213745 w 1572176"/>
                <a:gd name="connsiteY75" fmla="*/ 1044982 h 1985936"/>
                <a:gd name="connsiteX76" fmla="*/ 1231252 w 1572176"/>
                <a:gd name="connsiteY76" fmla="*/ 1035256 h 1985936"/>
                <a:gd name="connsiteX77" fmla="*/ 1299818 w 1572176"/>
                <a:gd name="connsiteY77" fmla="*/ 1032825 h 1985936"/>
                <a:gd name="connsiteX78" fmla="*/ 1402909 w 1572176"/>
                <a:gd name="connsiteY78" fmla="*/ 1025531 h 1985936"/>
                <a:gd name="connsiteX79" fmla="*/ 1393670 w 1572176"/>
                <a:gd name="connsiteY79" fmla="*/ 1070755 h 1985936"/>
                <a:gd name="connsiteX80" fmla="*/ 1408745 w 1572176"/>
                <a:gd name="connsiteY80" fmla="*/ 1031852 h 1985936"/>
                <a:gd name="connsiteX81" fmla="*/ 1417011 w 1572176"/>
                <a:gd name="connsiteY81" fmla="*/ 1016778 h 1985936"/>
                <a:gd name="connsiteX82" fmla="*/ 1438894 w 1572176"/>
                <a:gd name="connsiteY82" fmla="*/ 995868 h 1985936"/>
                <a:gd name="connsiteX83" fmla="*/ 1454455 w 1572176"/>
                <a:gd name="connsiteY83" fmla="*/ 977875 h 1985936"/>
                <a:gd name="connsiteX84" fmla="*/ 1446188 w 1572176"/>
                <a:gd name="connsiteY84" fmla="*/ 1007538 h 1985936"/>
                <a:gd name="connsiteX85" fmla="*/ 1438894 w 1572176"/>
                <a:gd name="connsiteY85" fmla="*/ 1031852 h 1985936"/>
                <a:gd name="connsiteX86" fmla="*/ 1500651 w 1572176"/>
                <a:gd name="connsiteY86" fmla="*/ 901043 h 1985936"/>
                <a:gd name="connsiteX87" fmla="*/ 1479256 w 1572176"/>
                <a:gd name="connsiteY87" fmla="*/ 986142 h 1985936"/>
                <a:gd name="connsiteX88" fmla="*/ 1479256 w 1572176"/>
                <a:gd name="connsiteY88" fmla="*/ 986142 h 1985936"/>
                <a:gd name="connsiteX89" fmla="*/ 1479256 w 1572176"/>
                <a:gd name="connsiteY89" fmla="*/ 986142 h 1985936"/>
                <a:gd name="connsiteX90" fmla="*/ 1479256 w 1572176"/>
                <a:gd name="connsiteY90" fmla="*/ 986142 h 1985936"/>
                <a:gd name="connsiteX91" fmla="*/ 1478769 w 1572176"/>
                <a:gd name="connsiteY91" fmla="*/ 987601 h 1985936"/>
                <a:gd name="connsiteX92" fmla="*/ 1450079 w 1572176"/>
                <a:gd name="connsiteY92" fmla="*/ 1066378 h 1985936"/>
                <a:gd name="connsiteX93" fmla="*/ 1482659 w 1572176"/>
                <a:gd name="connsiteY93" fmla="*/ 990032 h 1985936"/>
                <a:gd name="connsiteX94" fmla="*/ 1482659 w 1572176"/>
                <a:gd name="connsiteY94" fmla="*/ 990032 h 1985936"/>
                <a:gd name="connsiteX95" fmla="*/ 1512322 w 1572176"/>
                <a:gd name="connsiteY95" fmla="*/ 888399 h 1985936"/>
                <a:gd name="connsiteX96" fmla="*/ 1528370 w 1572176"/>
                <a:gd name="connsiteY96" fmla="*/ 844148 h 1985936"/>
                <a:gd name="connsiteX97" fmla="*/ 1549280 w 1572176"/>
                <a:gd name="connsiteY97" fmla="*/ 757590 h 1985936"/>
                <a:gd name="connsiteX98" fmla="*/ 1537609 w 1572176"/>
                <a:gd name="connsiteY98" fmla="*/ 667628 h 1985936"/>
                <a:gd name="connsiteX99" fmla="*/ 1559005 w 1572176"/>
                <a:gd name="connsiteY99" fmla="*/ 756617 h 1985936"/>
                <a:gd name="connsiteX100" fmla="*/ 1535664 w 1572176"/>
                <a:gd name="connsiteY100" fmla="*/ 926816 h 1985936"/>
                <a:gd name="connsiteX101" fmla="*/ 1535664 w 1572176"/>
                <a:gd name="connsiteY101" fmla="*/ 926816 h 1985936"/>
                <a:gd name="connsiteX102" fmla="*/ 1487036 w 1572176"/>
                <a:gd name="connsiteY102" fmla="*/ 1049359 h 1985936"/>
                <a:gd name="connsiteX103" fmla="*/ 1538582 w 1572176"/>
                <a:gd name="connsiteY103" fmla="*/ 930706 h 1985936"/>
                <a:gd name="connsiteX104" fmla="*/ 1571649 w 1572176"/>
                <a:gd name="connsiteY104" fmla="*/ 789684 h 1985936"/>
                <a:gd name="connsiteX105" fmla="*/ 1520589 w 1572176"/>
                <a:gd name="connsiteY105" fmla="*/ 605384 h 1985936"/>
                <a:gd name="connsiteX106" fmla="*/ 117181 w 1572176"/>
                <a:gd name="connsiteY106" fmla="*/ 770233 h 1985936"/>
                <a:gd name="connsiteX107" fmla="*/ 99188 w 1572176"/>
                <a:gd name="connsiteY107" fmla="*/ 798437 h 1985936"/>
                <a:gd name="connsiteX108" fmla="*/ 135173 w 1572176"/>
                <a:gd name="connsiteY108" fmla="*/ 606842 h 1985936"/>
                <a:gd name="connsiteX109" fmla="*/ 138577 w 1572176"/>
                <a:gd name="connsiteY109" fmla="*/ 621917 h 1985936"/>
                <a:gd name="connsiteX110" fmla="*/ 117181 w 1572176"/>
                <a:gd name="connsiteY110" fmla="*/ 770233 h 1985936"/>
                <a:gd name="connsiteX111" fmla="*/ 123989 w 1572176"/>
                <a:gd name="connsiteY111" fmla="*/ 763911 h 1985936"/>
                <a:gd name="connsiteX112" fmla="*/ 144413 w 1572176"/>
                <a:gd name="connsiteY112" fmla="*/ 645259 h 1985936"/>
                <a:gd name="connsiteX113" fmla="*/ 123989 w 1572176"/>
                <a:gd name="connsiteY113" fmla="*/ 763911 h 19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572176" h="1985936">
                  <a:moveTo>
                    <a:pt x="1520589" y="605384"/>
                  </a:moveTo>
                  <a:cubicBezTo>
                    <a:pt x="1508919" y="584473"/>
                    <a:pt x="1496762" y="564536"/>
                    <a:pt x="1493844" y="538763"/>
                  </a:cubicBezTo>
                  <a:cubicBezTo>
                    <a:pt x="1489467" y="499861"/>
                    <a:pt x="1459804" y="479923"/>
                    <a:pt x="1426737" y="464848"/>
                  </a:cubicBezTo>
                  <a:cubicBezTo>
                    <a:pt x="1386375" y="446856"/>
                    <a:pt x="1343583" y="439562"/>
                    <a:pt x="1300304" y="435185"/>
                  </a:cubicBezTo>
                  <a:cubicBezTo>
                    <a:pt x="1282798" y="433240"/>
                    <a:pt x="1262860" y="437130"/>
                    <a:pt x="1248758" y="429350"/>
                  </a:cubicBezTo>
                  <a:cubicBezTo>
                    <a:pt x="1215691" y="411357"/>
                    <a:pt x="1175330" y="399200"/>
                    <a:pt x="1167549" y="352517"/>
                  </a:cubicBezTo>
                  <a:cubicBezTo>
                    <a:pt x="1165117" y="339388"/>
                    <a:pt x="1157823" y="327231"/>
                    <a:pt x="1151988" y="315074"/>
                  </a:cubicBezTo>
                  <a:cubicBezTo>
                    <a:pt x="1125242" y="256720"/>
                    <a:pt x="1094606" y="201284"/>
                    <a:pt x="1045492" y="158005"/>
                  </a:cubicBezTo>
                  <a:cubicBezTo>
                    <a:pt x="1035280" y="149252"/>
                    <a:pt x="1026527" y="140012"/>
                    <a:pt x="1019233" y="128341"/>
                  </a:cubicBezTo>
                  <a:cubicBezTo>
                    <a:pt x="1026527" y="125424"/>
                    <a:pt x="1029445" y="132232"/>
                    <a:pt x="1034308" y="134177"/>
                  </a:cubicBezTo>
                  <a:cubicBezTo>
                    <a:pt x="1034308" y="134177"/>
                    <a:pt x="1034308" y="134177"/>
                    <a:pt x="1034308" y="134177"/>
                  </a:cubicBezTo>
                  <a:cubicBezTo>
                    <a:pt x="1034308" y="134177"/>
                    <a:pt x="1034308" y="134177"/>
                    <a:pt x="1034308" y="134177"/>
                  </a:cubicBezTo>
                  <a:cubicBezTo>
                    <a:pt x="1050841" y="149738"/>
                    <a:pt x="1067861" y="165785"/>
                    <a:pt x="1084395" y="181346"/>
                  </a:cubicBezTo>
                  <a:cubicBezTo>
                    <a:pt x="1071751" y="162867"/>
                    <a:pt x="1057163" y="146820"/>
                    <a:pt x="1039171" y="133691"/>
                  </a:cubicBezTo>
                  <a:lnTo>
                    <a:pt x="1039171" y="133691"/>
                  </a:lnTo>
                  <a:cubicBezTo>
                    <a:pt x="1006590" y="104514"/>
                    <a:pt x="975467" y="73878"/>
                    <a:pt x="941428" y="47132"/>
                  </a:cubicBezTo>
                  <a:cubicBezTo>
                    <a:pt x="885019" y="2395"/>
                    <a:pt x="817912" y="-3441"/>
                    <a:pt x="748860" y="1422"/>
                  </a:cubicBezTo>
                  <a:cubicBezTo>
                    <a:pt x="716280" y="3367"/>
                    <a:pt x="684185" y="7744"/>
                    <a:pt x="651118" y="6771"/>
                  </a:cubicBezTo>
                  <a:cubicBezTo>
                    <a:pt x="589847" y="4826"/>
                    <a:pt x="529061" y="5312"/>
                    <a:pt x="469248" y="22818"/>
                  </a:cubicBezTo>
                  <a:cubicBezTo>
                    <a:pt x="435209" y="33030"/>
                    <a:pt x="402628" y="48105"/>
                    <a:pt x="386581" y="81658"/>
                  </a:cubicBezTo>
                  <a:cubicBezTo>
                    <a:pt x="377341" y="101596"/>
                    <a:pt x="363239" y="114726"/>
                    <a:pt x="347678" y="128341"/>
                  </a:cubicBezTo>
                  <a:cubicBezTo>
                    <a:pt x="335521" y="139526"/>
                    <a:pt x="323851" y="143416"/>
                    <a:pt x="307803" y="138067"/>
                  </a:cubicBezTo>
                  <a:cubicBezTo>
                    <a:pt x="273277" y="126396"/>
                    <a:pt x="247504" y="135636"/>
                    <a:pt x="228053" y="167730"/>
                  </a:cubicBezTo>
                  <a:cubicBezTo>
                    <a:pt x="216382" y="186695"/>
                    <a:pt x="204712" y="206147"/>
                    <a:pt x="186233" y="219762"/>
                  </a:cubicBezTo>
                  <a:cubicBezTo>
                    <a:pt x="180884" y="223653"/>
                    <a:pt x="181856" y="229002"/>
                    <a:pt x="184774" y="234351"/>
                  </a:cubicBezTo>
                  <a:cubicBezTo>
                    <a:pt x="192554" y="248939"/>
                    <a:pt x="185746" y="257206"/>
                    <a:pt x="174076" y="266932"/>
                  </a:cubicBezTo>
                  <a:cubicBezTo>
                    <a:pt x="111345" y="316532"/>
                    <a:pt x="63690" y="378290"/>
                    <a:pt x="32082" y="451719"/>
                  </a:cubicBezTo>
                  <a:cubicBezTo>
                    <a:pt x="16521" y="487703"/>
                    <a:pt x="10685" y="525633"/>
                    <a:pt x="1446" y="563077"/>
                  </a:cubicBezTo>
                  <a:cubicBezTo>
                    <a:pt x="-4390" y="612678"/>
                    <a:pt x="9226" y="679298"/>
                    <a:pt x="10685" y="671518"/>
                  </a:cubicBezTo>
                  <a:cubicBezTo>
                    <a:pt x="13603" y="657902"/>
                    <a:pt x="1446" y="625321"/>
                    <a:pt x="14575" y="569399"/>
                  </a:cubicBezTo>
                  <a:cubicBezTo>
                    <a:pt x="26732" y="501806"/>
                    <a:pt x="54450" y="441020"/>
                    <a:pt x="102106" y="390447"/>
                  </a:cubicBezTo>
                  <a:cubicBezTo>
                    <a:pt x="76333" y="462903"/>
                    <a:pt x="56882" y="536332"/>
                    <a:pt x="47156" y="612191"/>
                  </a:cubicBezTo>
                  <a:cubicBezTo>
                    <a:pt x="44239" y="659361"/>
                    <a:pt x="35486" y="733276"/>
                    <a:pt x="50560" y="796492"/>
                  </a:cubicBezTo>
                  <a:cubicBezTo>
                    <a:pt x="51046" y="761480"/>
                    <a:pt x="46184" y="725981"/>
                    <a:pt x="51533" y="690969"/>
                  </a:cubicBezTo>
                  <a:cubicBezTo>
                    <a:pt x="51046" y="672977"/>
                    <a:pt x="52992" y="655471"/>
                    <a:pt x="57368" y="637964"/>
                  </a:cubicBezTo>
                  <a:cubicBezTo>
                    <a:pt x="64663" y="563077"/>
                    <a:pt x="85086" y="491107"/>
                    <a:pt x="112318" y="421083"/>
                  </a:cubicBezTo>
                  <a:cubicBezTo>
                    <a:pt x="94326" y="496943"/>
                    <a:pt x="79251" y="573775"/>
                    <a:pt x="73902" y="652067"/>
                  </a:cubicBezTo>
                  <a:cubicBezTo>
                    <a:pt x="73902" y="679298"/>
                    <a:pt x="73902" y="706530"/>
                    <a:pt x="73902" y="734248"/>
                  </a:cubicBezTo>
                  <a:cubicBezTo>
                    <a:pt x="74388" y="743001"/>
                    <a:pt x="75360" y="751754"/>
                    <a:pt x="75847" y="760507"/>
                  </a:cubicBezTo>
                  <a:cubicBezTo>
                    <a:pt x="76820" y="768774"/>
                    <a:pt x="77792" y="777527"/>
                    <a:pt x="79251" y="785794"/>
                  </a:cubicBezTo>
                  <a:cubicBezTo>
                    <a:pt x="78278" y="644286"/>
                    <a:pt x="106969" y="508614"/>
                    <a:pt x="159974" y="377804"/>
                  </a:cubicBezTo>
                  <a:cubicBezTo>
                    <a:pt x="162891" y="389475"/>
                    <a:pt x="172617" y="401145"/>
                    <a:pt x="167754" y="411357"/>
                  </a:cubicBezTo>
                  <a:cubicBezTo>
                    <a:pt x="154138" y="439562"/>
                    <a:pt x="152193" y="470197"/>
                    <a:pt x="144413" y="499374"/>
                  </a:cubicBezTo>
                  <a:cubicBezTo>
                    <a:pt x="132742" y="543626"/>
                    <a:pt x="121071" y="587877"/>
                    <a:pt x="112318" y="632615"/>
                  </a:cubicBezTo>
                  <a:cubicBezTo>
                    <a:pt x="104051" y="675894"/>
                    <a:pt x="97243" y="719660"/>
                    <a:pt x="95784" y="763425"/>
                  </a:cubicBezTo>
                  <a:cubicBezTo>
                    <a:pt x="94812" y="796006"/>
                    <a:pt x="90922" y="823238"/>
                    <a:pt x="63690" y="843175"/>
                  </a:cubicBezTo>
                  <a:cubicBezTo>
                    <a:pt x="60772" y="845607"/>
                    <a:pt x="58341" y="848524"/>
                    <a:pt x="55423" y="850956"/>
                  </a:cubicBezTo>
                  <a:cubicBezTo>
                    <a:pt x="46184" y="858250"/>
                    <a:pt x="45211" y="867489"/>
                    <a:pt x="50074" y="877215"/>
                  </a:cubicBezTo>
                  <a:cubicBezTo>
                    <a:pt x="58341" y="895207"/>
                    <a:pt x="71470" y="909309"/>
                    <a:pt x="89463" y="916604"/>
                  </a:cubicBezTo>
                  <a:cubicBezTo>
                    <a:pt x="131283" y="933624"/>
                    <a:pt x="131769" y="933624"/>
                    <a:pt x="116208" y="975444"/>
                  </a:cubicBezTo>
                  <a:cubicBezTo>
                    <a:pt x="110859" y="990032"/>
                    <a:pt x="106969" y="1003648"/>
                    <a:pt x="116208" y="1017264"/>
                  </a:cubicBezTo>
                  <a:cubicBezTo>
                    <a:pt x="124475" y="1029907"/>
                    <a:pt x="135659" y="1039147"/>
                    <a:pt x="152193" y="1040119"/>
                  </a:cubicBezTo>
                  <a:cubicBezTo>
                    <a:pt x="150734" y="1042064"/>
                    <a:pt x="150248" y="1043037"/>
                    <a:pt x="149275" y="1043523"/>
                  </a:cubicBezTo>
                  <a:cubicBezTo>
                    <a:pt x="125448" y="1066378"/>
                    <a:pt x="127879" y="1088261"/>
                    <a:pt x="156083" y="1103822"/>
                  </a:cubicBezTo>
                  <a:cubicBezTo>
                    <a:pt x="168727" y="1110630"/>
                    <a:pt x="174562" y="1120356"/>
                    <a:pt x="170185" y="1134944"/>
                  </a:cubicBezTo>
                  <a:cubicBezTo>
                    <a:pt x="168240" y="1141266"/>
                    <a:pt x="167754" y="1148074"/>
                    <a:pt x="165323" y="1153909"/>
                  </a:cubicBezTo>
                  <a:cubicBezTo>
                    <a:pt x="157542" y="1173847"/>
                    <a:pt x="162405" y="1191353"/>
                    <a:pt x="175535" y="1207400"/>
                  </a:cubicBezTo>
                  <a:cubicBezTo>
                    <a:pt x="194499" y="1230742"/>
                    <a:pt x="219300" y="1244357"/>
                    <a:pt x="247990" y="1247761"/>
                  </a:cubicBezTo>
                  <a:cubicBezTo>
                    <a:pt x="310721" y="1255056"/>
                    <a:pt x="372965" y="1255542"/>
                    <a:pt x="433750" y="1235604"/>
                  </a:cubicBezTo>
                  <a:cubicBezTo>
                    <a:pt x="448338" y="1230742"/>
                    <a:pt x="461954" y="1230255"/>
                    <a:pt x="474111" y="1242899"/>
                  </a:cubicBezTo>
                  <a:cubicBezTo>
                    <a:pt x="513986" y="1284232"/>
                    <a:pt x="528575" y="1364469"/>
                    <a:pt x="502802" y="1413583"/>
                  </a:cubicBezTo>
                  <a:cubicBezTo>
                    <a:pt x="493076" y="1432548"/>
                    <a:pt x="482865" y="1451027"/>
                    <a:pt x="471680" y="1469019"/>
                  </a:cubicBezTo>
                  <a:cubicBezTo>
                    <a:pt x="446880" y="1510840"/>
                    <a:pt x="411381" y="1543420"/>
                    <a:pt x="379286" y="1578919"/>
                  </a:cubicBezTo>
                  <a:cubicBezTo>
                    <a:pt x="306831" y="1658183"/>
                    <a:pt x="247018" y="1746686"/>
                    <a:pt x="199362" y="1842483"/>
                  </a:cubicBezTo>
                  <a:cubicBezTo>
                    <a:pt x="176507" y="1888194"/>
                    <a:pt x="159001" y="1936336"/>
                    <a:pt x="146358" y="1985936"/>
                  </a:cubicBezTo>
                  <a:cubicBezTo>
                    <a:pt x="547054" y="1985936"/>
                    <a:pt x="947750" y="1985936"/>
                    <a:pt x="1348932" y="1985936"/>
                  </a:cubicBezTo>
                  <a:cubicBezTo>
                    <a:pt x="1348446" y="1981560"/>
                    <a:pt x="1347960" y="1977183"/>
                    <a:pt x="1346500" y="1973293"/>
                  </a:cubicBezTo>
                  <a:cubicBezTo>
                    <a:pt x="1328022" y="1911049"/>
                    <a:pt x="1307112" y="1850264"/>
                    <a:pt x="1276962" y="1792397"/>
                  </a:cubicBezTo>
                  <a:cubicBezTo>
                    <a:pt x="1231738" y="1704866"/>
                    <a:pt x="1179219" y="1622684"/>
                    <a:pt x="1112113" y="1550228"/>
                  </a:cubicBezTo>
                  <a:cubicBezTo>
                    <a:pt x="1071265" y="1505977"/>
                    <a:pt x="1027500" y="1463184"/>
                    <a:pt x="998323" y="1409207"/>
                  </a:cubicBezTo>
                  <a:cubicBezTo>
                    <a:pt x="988111" y="1390242"/>
                    <a:pt x="975467" y="1371763"/>
                    <a:pt x="972064" y="1349880"/>
                  </a:cubicBezTo>
                  <a:cubicBezTo>
                    <a:pt x="964283" y="1295417"/>
                    <a:pt x="963310" y="1241440"/>
                    <a:pt x="972550" y="1186976"/>
                  </a:cubicBezTo>
                  <a:cubicBezTo>
                    <a:pt x="974009" y="1178223"/>
                    <a:pt x="977413" y="1171901"/>
                    <a:pt x="988597" y="1168984"/>
                  </a:cubicBezTo>
                  <a:cubicBezTo>
                    <a:pt x="1016801" y="1162176"/>
                    <a:pt x="1039171" y="1146615"/>
                    <a:pt x="1054732" y="1121814"/>
                  </a:cubicBezTo>
                  <a:cubicBezTo>
                    <a:pt x="1058135" y="1116465"/>
                    <a:pt x="1061540" y="1114520"/>
                    <a:pt x="1067861" y="1114520"/>
                  </a:cubicBezTo>
                  <a:cubicBezTo>
                    <a:pt x="1127188" y="1113548"/>
                    <a:pt x="1174843" y="1088747"/>
                    <a:pt x="1213745" y="1044982"/>
                  </a:cubicBezTo>
                  <a:cubicBezTo>
                    <a:pt x="1218608" y="1039633"/>
                    <a:pt x="1222985" y="1035256"/>
                    <a:pt x="1231252" y="1035256"/>
                  </a:cubicBezTo>
                  <a:cubicBezTo>
                    <a:pt x="1254107" y="1035256"/>
                    <a:pt x="1277449" y="1035743"/>
                    <a:pt x="1299818" y="1032825"/>
                  </a:cubicBezTo>
                  <a:cubicBezTo>
                    <a:pt x="1333371" y="1028448"/>
                    <a:pt x="1367411" y="1048386"/>
                    <a:pt x="1402909" y="1025531"/>
                  </a:cubicBezTo>
                  <a:cubicBezTo>
                    <a:pt x="1399505" y="1043523"/>
                    <a:pt x="1396588" y="1057139"/>
                    <a:pt x="1393670" y="1070755"/>
                  </a:cubicBezTo>
                  <a:cubicBezTo>
                    <a:pt x="1402423" y="1058598"/>
                    <a:pt x="1404854" y="1045468"/>
                    <a:pt x="1408745" y="1031852"/>
                  </a:cubicBezTo>
                  <a:cubicBezTo>
                    <a:pt x="1410203" y="1026503"/>
                    <a:pt x="1410203" y="1018236"/>
                    <a:pt x="1417011" y="1016778"/>
                  </a:cubicBezTo>
                  <a:cubicBezTo>
                    <a:pt x="1428682" y="1013860"/>
                    <a:pt x="1432572" y="1003648"/>
                    <a:pt x="1438894" y="995868"/>
                  </a:cubicBezTo>
                  <a:cubicBezTo>
                    <a:pt x="1442784" y="990518"/>
                    <a:pt x="1447160" y="986142"/>
                    <a:pt x="1454455" y="977875"/>
                  </a:cubicBezTo>
                  <a:cubicBezTo>
                    <a:pt x="1451051" y="990518"/>
                    <a:pt x="1448620" y="999272"/>
                    <a:pt x="1446188" y="1007538"/>
                  </a:cubicBezTo>
                  <a:cubicBezTo>
                    <a:pt x="1443757" y="1015805"/>
                    <a:pt x="1441325" y="1023586"/>
                    <a:pt x="1438894" y="1031852"/>
                  </a:cubicBezTo>
                  <a:cubicBezTo>
                    <a:pt x="1460777" y="988573"/>
                    <a:pt x="1470502" y="940431"/>
                    <a:pt x="1500651" y="901043"/>
                  </a:cubicBezTo>
                  <a:cubicBezTo>
                    <a:pt x="1493357" y="929247"/>
                    <a:pt x="1486550" y="957938"/>
                    <a:pt x="1479256" y="986142"/>
                  </a:cubicBezTo>
                  <a:lnTo>
                    <a:pt x="1479256" y="986142"/>
                  </a:lnTo>
                  <a:lnTo>
                    <a:pt x="1479256" y="986142"/>
                  </a:lnTo>
                  <a:cubicBezTo>
                    <a:pt x="1479256" y="986142"/>
                    <a:pt x="1479256" y="986142"/>
                    <a:pt x="1479256" y="986142"/>
                  </a:cubicBezTo>
                  <a:cubicBezTo>
                    <a:pt x="1479256" y="986628"/>
                    <a:pt x="1478769" y="987114"/>
                    <a:pt x="1478769" y="987601"/>
                  </a:cubicBezTo>
                  <a:cubicBezTo>
                    <a:pt x="1469043" y="1013860"/>
                    <a:pt x="1459318" y="1040119"/>
                    <a:pt x="1450079" y="1066378"/>
                  </a:cubicBezTo>
                  <a:cubicBezTo>
                    <a:pt x="1464667" y="1042551"/>
                    <a:pt x="1474393" y="1016291"/>
                    <a:pt x="1482659" y="990032"/>
                  </a:cubicBezTo>
                  <a:lnTo>
                    <a:pt x="1482659" y="990032"/>
                  </a:lnTo>
                  <a:cubicBezTo>
                    <a:pt x="1494330" y="956479"/>
                    <a:pt x="1504542" y="922925"/>
                    <a:pt x="1512322" y="888399"/>
                  </a:cubicBezTo>
                  <a:cubicBezTo>
                    <a:pt x="1515727" y="872838"/>
                    <a:pt x="1520589" y="858250"/>
                    <a:pt x="1528370" y="844148"/>
                  </a:cubicBezTo>
                  <a:cubicBezTo>
                    <a:pt x="1542472" y="817402"/>
                    <a:pt x="1548793" y="788225"/>
                    <a:pt x="1549280" y="757590"/>
                  </a:cubicBezTo>
                  <a:cubicBezTo>
                    <a:pt x="1549766" y="726954"/>
                    <a:pt x="1542958" y="697291"/>
                    <a:pt x="1537609" y="667628"/>
                  </a:cubicBezTo>
                  <a:cubicBezTo>
                    <a:pt x="1550253" y="695832"/>
                    <a:pt x="1556574" y="725981"/>
                    <a:pt x="1559005" y="756617"/>
                  </a:cubicBezTo>
                  <a:cubicBezTo>
                    <a:pt x="1563868" y="814971"/>
                    <a:pt x="1552198" y="871379"/>
                    <a:pt x="1535664" y="926816"/>
                  </a:cubicBezTo>
                  <a:cubicBezTo>
                    <a:pt x="1535664" y="926816"/>
                    <a:pt x="1535664" y="926816"/>
                    <a:pt x="1535664" y="926816"/>
                  </a:cubicBezTo>
                  <a:cubicBezTo>
                    <a:pt x="1519617" y="967663"/>
                    <a:pt x="1503083" y="1008511"/>
                    <a:pt x="1487036" y="1049359"/>
                  </a:cubicBezTo>
                  <a:cubicBezTo>
                    <a:pt x="1507459" y="1010942"/>
                    <a:pt x="1524966" y="971553"/>
                    <a:pt x="1538582" y="930706"/>
                  </a:cubicBezTo>
                  <a:cubicBezTo>
                    <a:pt x="1554629" y="884995"/>
                    <a:pt x="1568731" y="838799"/>
                    <a:pt x="1571649" y="789684"/>
                  </a:cubicBezTo>
                  <a:cubicBezTo>
                    <a:pt x="1576025" y="721605"/>
                    <a:pt x="1552684" y="662278"/>
                    <a:pt x="1520589" y="605384"/>
                  </a:cubicBezTo>
                  <a:close/>
                  <a:moveTo>
                    <a:pt x="117181" y="770233"/>
                  </a:moveTo>
                  <a:cubicBezTo>
                    <a:pt x="117181" y="782876"/>
                    <a:pt x="106969" y="789684"/>
                    <a:pt x="99188" y="798437"/>
                  </a:cubicBezTo>
                  <a:cubicBezTo>
                    <a:pt x="102106" y="732789"/>
                    <a:pt x="110859" y="668600"/>
                    <a:pt x="135173" y="606842"/>
                  </a:cubicBezTo>
                  <a:cubicBezTo>
                    <a:pt x="140036" y="611219"/>
                    <a:pt x="140036" y="616082"/>
                    <a:pt x="138577" y="621917"/>
                  </a:cubicBezTo>
                  <a:cubicBezTo>
                    <a:pt x="126906" y="670545"/>
                    <a:pt x="117181" y="719660"/>
                    <a:pt x="117181" y="770233"/>
                  </a:cubicBezTo>
                  <a:close/>
                  <a:moveTo>
                    <a:pt x="123989" y="763911"/>
                  </a:moveTo>
                  <a:cubicBezTo>
                    <a:pt x="129338" y="721605"/>
                    <a:pt x="136146" y="683189"/>
                    <a:pt x="144413" y="645259"/>
                  </a:cubicBezTo>
                  <a:cubicBezTo>
                    <a:pt x="169699" y="689024"/>
                    <a:pt x="154138" y="725981"/>
                    <a:pt x="123989" y="763911"/>
                  </a:cubicBezTo>
                  <a:close/>
                </a:path>
              </a:pathLst>
            </a:custGeom>
            <a:solidFill>
              <a:schemeClr val="accent4"/>
            </a:solidFill>
            <a:ln w="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DDB8968-76ED-4220-A314-73C0ADBCC2A6}"/>
              </a:ext>
            </a:extLst>
          </p:cNvPr>
          <p:cNvSpPr txBox="1"/>
          <p:nvPr/>
        </p:nvSpPr>
        <p:spPr>
          <a:xfrm>
            <a:off x="4511650" y="4459491"/>
            <a:ext cx="30341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</a:rPr>
              <a:t>Social </a:t>
            </a:r>
          </a:p>
          <a:p>
            <a:pPr algn="ctr"/>
            <a:r>
              <a:rPr lang="en-US" sz="4000" b="1" dirty="0">
                <a:solidFill>
                  <a:schemeClr val="accent5"/>
                </a:solidFill>
              </a:rPr>
              <a:t>Distancing</a:t>
            </a:r>
          </a:p>
        </p:txBody>
      </p:sp>
      <p:sp>
        <p:nvSpPr>
          <p:cNvPr id="66" name="L-Shape 65">
            <a:extLst>
              <a:ext uri="{FF2B5EF4-FFF2-40B4-BE49-F238E27FC236}">
                <a16:creationId xmlns:a16="http://schemas.microsoft.com/office/drawing/2014/main" id="{1FC30757-78DF-4397-9382-906A02E0E108}"/>
              </a:ext>
            </a:extLst>
          </p:cNvPr>
          <p:cNvSpPr/>
          <p:nvPr/>
        </p:nvSpPr>
        <p:spPr>
          <a:xfrm rot="13500000">
            <a:off x="3288471" y="4868552"/>
            <a:ext cx="914400" cy="914400"/>
          </a:xfrm>
          <a:prstGeom prst="corner">
            <a:avLst>
              <a:gd name="adj1" fmla="val 28125"/>
              <a:gd name="adj2" fmla="val 281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-Shape 66">
            <a:extLst>
              <a:ext uri="{FF2B5EF4-FFF2-40B4-BE49-F238E27FC236}">
                <a16:creationId xmlns:a16="http://schemas.microsoft.com/office/drawing/2014/main" id="{212686B0-4D95-4BEE-A635-317028955868}"/>
              </a:ext>
            </a:extLst>
          </p:cNvPr>
          <p:cNvSpPr/>
          <p:nvPr/>
        </p:nvSpPr>
        <p:spPr>
          <a:xfrm rot="2700000">
            <a:off x="7993671" y="4820301"/>
            <a:ext cx="914400" cy="914400"/>
          </a:xfrm>
          <a:prstGeom prst="corner">
            <a:avLst>
              <a:gd name="adj1" fmla="val 28125"/>
              <a:gd name="adj2" fmla="val 281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6D0F60-05BD-46B1-BC98-8571EA6DFFAB}"/>
              </a:ext>
            </a:extLst>
          </p:cNvPr>
          <p:cNvGrpSpPr/>
          <p:nvPr/>
        </p:nvGrpSpPr>
        <p:grpSpPr>
          <a:xfrm>
            <a:off x="375322" y="1375111"/>
            <a:ext cx="4075074" cy="338555"/>
            <a:chOff x="402187" y="5348938"/>
            <a:chExt cx="4075074" cy="328297"/>
          </a:xfrm>
        </p:grpSpPr>
        <p:sp>
          <p:nvSpPr>
            <p:cNvPr id="71" name="Chevron 56">
              <a:extLst>
                <a:ext uri="{FF2B5EF4-FFF2-40B4-BE49-F238E27FC236}">
                  <a16:creationId xmlns:a16="http://schemas.microsoft.com/office/drawing/2014/main" id="{4D9A6008-24F7-458B-AFA7-97AA9FA7F8D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662D23-15B8-4668-B165-9D7899F96A49}"/>
                </a:ext>
              </a:extLst>
            </p:cNvPr>
            <p:cNvSpPr txBox="1"/>
            <p:nvPr/>
          </p:nvSpPr>
          <p:spPr>
            <a:xfrm>
              <a:off x="402187" y="5348938"/>
              <a:ext cx="4075074" cy="32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정부의 사회적 거리두기 실행 단계</a:t>
              </a:r>
            </a:p>
          </p:txBody>
        </p:sp>
      </p:grpSp>
      <p:grpSp>
        <p:nvGrpSpPr>
          <p:cNvPr id="78" name="Group 23">
            <a:extLst>
              <a:ext uri="{FF2B5EF4-FFF2-40B4-BE49-F238E27FC236}">
                <a16:creationId xmlns:a16="http://schemas.microsoft.com/office/drawing/2014/main" id="{54BFE2E4-F309-46D7-B02E-D0A393ABD2A9}"/>
              </a:ext>
            </a:extLst>
          </p:cNvPr>
          <p:cNvGrpSpPr/>
          <p:nvPr/>
        </p:nvGrpSpPr>
        <p:grpSpPr>
          <a:xfrm>
            <a:off x="841078" y="1852784"/>
            <a:ext cx="3085723" cy="730492"/>
            <a:chOff x="-311420" y="4141462"/>
            <a:chExt cx="4439506" cy="85402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C0B4ED6-C467-4E82-8FA0-51A87D5E30BC}"/>
                </a:ext>
              </a:extLst>
            </p:cNvPr>
            <p:cNvSpPr txBox="1"/>
            <p:nvPr/>
          </p:nvSpPr>
          <p:spPr>
            <a:xfrm>
              <a:off x="-225154" y="4563699"/>
              <a:ext cx="4297567" cy="4317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강력한 사회적 거리두기</a:t>
              </a:r>
              <a:endParaRPr lang="en-US" altLang="ko-K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9C3B183-433E-4FB6-A6B7-E1C02BF5C68F}"/>
                </a:ext>
              </a:extLst>
            </p:cNvPr>
            <p:cNvSpPr txBox="1"/>
            <p:nvPr/>
          </p:nvSpPr>
          <p:spPr>
            <a:xfrm>
              <a:off x="-311420" y="4141462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3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22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– 4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19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grpSp>
        <p:nvGrpSpPr>
          <p:cNvPr id="133" name="Group 23">
            <a:extLst>
              <a:ext uri="{FF2B5EF4-FFF2-40B4-BE49-F238E27FC236}">
                <a16:creationId xmlns:a16="http://schemas.microsoft.com/office/drawing/2014/main" id="{A0A84D22-5E5B-4C39-9EBF-A3A4BBE12002}"/>
              </a:ext>
            </a:extLst>
          </p:cNvPr>
          <p:cNvGrpSpPr/>
          <p:nvPr/>
        </p:nvGrpSpPr>
        <p:grpSpPr>
          <a:xfrm>
            <a:off x="4497555" y="1837631"/>
            <a:ext cx="3085723" cy="730493"/>
            <a:chOff x="-311420" y="4141462"/>
            <a:chExt cx="4439506" cy="85403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7424AB-405A-4C0C-96C3-D79D6A41587A}"/>
                </a:ext>
              </a:extLst>
            </p:cNvPr>
            <p:cNvSpPr txBox="1"/>
            <p:nvPr/>
          </p:nvSpPr>
          <p:spPr>
            <a:xfrm>
              <a:off x="-225154" y="4563700"/>
              <a:ext cx="4297567" cy="4317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다소 완화된 사회적 거리두기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5F3EB55-C1E7-4CAB-9269-C38E68616E68}"/>
                </a:ext>
              </a:extLst>
            </p:cNvPr>
            <p:cNvSpPr txBox="1"/>
            <p:nvPr/>
          </p:nvSpPr>
          <p:spPr>
            <a:xfrm>
              <a:off x="-311420" y="4141462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4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– 5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5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grpSp>
        <p:nvGrpSpPr>
          <p:cNvPr id="136" name="Group 23">
            <a:extLst>
              <a:ext uri="{FF2B5EF4-FFF2-40B4-BE49-F238E27FC236}">
                <a16:creationId xmlns:a16="http://schemas.microsoft.com/office/drawing/2014/main" id="{E2FF84A5-DB6E-409F-A1A6-7BDC3E1C6498}"/>
              </a:ext>
            </a:extLst>
          </p:cNvPr>
          <p:cNvGrpSpPr/>
          <p:nvPr/>
        </p:nvGrpSpPr>
        <p:grpSpPr>
          <a:xfrm>
            <a:off x="8296869" y="1857238"/>
            <a:ext cx="3336235" cy="699449"/>
            <a:chOff x="-727511" y="4141773"/>
            <a:chExt cx="4799924" cy="81773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A7FAC38-8E0E-4574-A846-F2D289F497A0}"/>
                </a:ext>
              </a:extLst>
            </p:cNvPr>
            <p:cNvSpPr txBox="1"/>
            <p:nvPr/>
          </p:nvSpPr>
          <p:spPr>
            <a:xfrm>
              <a:off x="-727511" y="4563701"/>
              <a:ext cx="4799924" cy="39580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사회적 거리두기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1~3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단계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구분 시행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B356E6F-337A-4D11-ADE1-74D7DA74908A}"/>
                </a:ext>
              </a:extLst>
            </p:cNvPr>
            <p:cNvSpPr txBox="1"/>
            <p:nvPr/>
          </p:nvSpPr>
          <p:spPr>
            <a:xfrm>
              <a:off x="-562518" y="4141773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6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28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sp>
        <p:nvSpPr>
          <p:cNvPr id="50" name="Arrow: Pentagon 2">
            <a:extLst>
              <a:ext uri="{FF2B5EF4-FFF2-40B4-BE49-F238E27FC236}">
                <a16:creationId xmlns:a16="http://schemas.microsoft.com/office/drawing/2014/main" id="{3C7498E0-1E5F-48CC-BF04-49B4AEC281EC}"/>
              </a:ext>
            </a:extLst>
          </p:cNvPr>
          <p:cNvSpPr/>
          <p:nvPr/>
        </p:nvSpPr>
        <p:spPr>
          <a:xfrm>
            <a:off x="2492551" y="2992676"/>
            <a:ext cx="2384227" cy="489857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Chevron 6">
            <a:extLst>
              <a:ext uri="{FF2B5EF4-FFF2-40B4-BE49-F238E27FC236}">
                <a16:creationId xmlns:a16="http://schemas.microsoft.com/office/drawing/2014/main" id="{C3DAD3D7-94BC-4B9C-AD1C-52D93D0F56C1}"/>
              </a:ext>
            </a:extLst>
          </p:cNvPr>
          <p:cNvSpPr/>
          <p:nvPr/>
        </p:nvSpPr>
        <p:spPr>
          <a:xfrm>
            <a:off x="7205787" y="2992396"/>
            <a:ext cx="2384227" cy="4898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Arrow: Chevron 4">
            <a:extLst>
              <a:ext uri="{FF2B5EF4-FFF2-40B4-BE49-F238E27FC236}">
                <a16:creationId xmlns:a16="http://schemas.microsoft.com/office/drawing/2014/main" id="{7C73255E-CF1F-426F-B8C0-E281B25CE53A}"/>
              </a:ext>
            </a:extLst>
          </p:cNvPr>
          <p:cNvSpPr/>
          <p:nvPr/>
        </p:nvSpPr>
        <p:spPr>
          <a:xfrm>
            <a:off x="4833726" y="2992676"/>
            <a:ext cx="2384227" cy="4898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직사각형 1">
            <a:extLst>
              <a:ext uri="{FF2B5EF4-FFF2-40B4-BE49-F238E27FC236}">
                <a16:creationId xmlns:a16="http://schemas.microsoft.com/office/drawing/2014/main" id="{8E6E8225-BFDE-4832-B1F4-5E69C4A43F01}"/>
              </a:ext>
            </a:extLst>
          </p:cNvPr>
          <p:cNvSpPr/>
          <p:nvPr/>
        </p:nvSpPr>
        <p:spPr>
          <a:xfrm flipH="1">
            <a:off x="5296123" y="3067692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/>
              <a:t>서울 이태원클럽</a:t>
            </a:r>
          </a:p>
        </p:txBody>
      </p:sp>
      <p:sp>
        <p:nvSpPr>
          <p:cNvPr id="58" name="직사각형 1">
            <a:extLst>
              <a:ext uri="{FF2B5EF4-FFF2-40B4-BE49-F238E27FC236}">
                <a16:creationId xmlns:a16="http://schemas.microsoft.com/office/drawing/2014/main" id="{30F8CEF4-9029-4775-B1E3-B8A452AC2445}"/>
              </a:ext>
            </a:extLst>
          </p:cNvPr>
          <p:cNvSpPr/>
          <p:nvPr/>
        </p:nvSpPr>
        <p:spPr>
          <a:xfrm flipH="1">
            <a:off x="2952398" y="3067692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/>
              <a:t>신천지 대구교회</a:t>
            </a:r>
          </a:p>
        </p:txBody>
      </p:sp>
      <p:sp>
        <p:nvSpPr>
          <p:cNvPr id="64" name="직사각형 1">
            <a:extLst>
              <a:ext uri="{FF2B5EF4-FFF2-40B4-BE49-F238E27FC236}">
                <a16:creationId xmlns:a16="http://schemas.microsoft.com/office/drawing/2014/main" id="{A3E6DE75-5639-45DA-98E9-DC418AD92FA6}"/>
              </a:ext>
            </a:extLst>
          </p:cNvPr>
          <p:cNvSpPr/>
          <p:nvPr/>
        </p:nvSpPr>
        <p:spPr>
          <a:xfrm flipH="1">
            <a:off x="7564789" y="3084508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ko-KR" altLang="en-US" sz="1400" b="1" dirty="0"/>
              <a:t>번째 대규모 폭발</a:t>
            </a:r>
          </a:p>
        </p:txBody>
      </p:sp>
      <p:pic>
        <p:nvPicPr>
          <p:cNvPr id="36" name="비디오 35">
            <a:hlinkClick r:id="" action="ppaction://media"/>
            <a:extLst>
              <a:ext uri="{FF2B5EF4-FFF2-40B4-BE49-F238E27FC236}">
                <a16:creationId xmlns:a16="http://schemas.microsoft.com/office/drawing/2014/main" id="{84E5F7ED-98B7-4563-9A27-7252A63FF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med" advTm="1289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DF9135-3E39-48EA-BD29-062F5948FE0E}"/>
              </a:ext>
            </a:extLst>
          </p:cNvPr>
          <p:cNvGrpSpPr/>
          <p:nvPr/>
        </p:nvGrpSpPr>
        <p:grpSpPr>
          <a:xfrm>
            <a:off x="1356244" y="2607139"/>
            <a:ext cx="3028217" cy="3026664"/>
            <a:chOff x="4574848" y="1897856"/>
            <a:chExt cx="3028217" cy="302666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36E115-C0C5-4FBA-9FFF-1D692C635E90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B30CDC-8E8A-4B20-8D00-72132616456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AC0057-5D5B-4131-A6A6-D812845035BC}"/>
              </a:ext>
            </a:extLst>
          </p:cNvPr>
          <p:cNvGrpSpPr/>
          <p:nvPr/>
        </p:nvGrpSpPr>
        <p:grpSpPr>
          <a:xfrm>
            <a:off x="682205" y="2080463"/>
            <a:ext cx="5383089" cy="3796702"/>
            <a:chOff x="682205" y="2080463"/>
            <a:chExt cx="5383089" cy="37967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00BA1D-CBD3-4EC8-A5EE-7EAF3E6767C3}"/>
                </a:ext>
              </a:extLst>
            </p:cNvPr>
            <p:cNvGrpSpPr/>
            <p:nvPr/>
          </p:nvGrpSpPr>
          <p:grpSpPr>
            <a:xfrm flipH="1">
              <a:off x="3414909" y="3559309"/>
              <a:ext cx="188449" cy="1471350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C25FF36-3B48-4D43-B009-82A646BE1F6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C94A1357-D24C-41C2-96AA-43C7C48984B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FEEC0E-5B42-4F7F-BB0F-8DCAE2A75096}"/>
                </a:ext>
              </a:extLst>
            </p:cNvPr>
            <p:cNvGrpSpPr/>
            <p:nvPr/>
          </p:nvGrpSpPr>
          <p:grpSpPr>
            <a:xfrm flipH="1">
              <a:off x="5442515" y="4128990"/>
              <a:ext cx="188449" cy="1391622"/>
              <a:chOff x="10641180" y="-97372"/>
              <a:chExt cx="247650" cy="1828800"/>
            </a:xfrm>
            <a:solidFill>
              <a:schemeClr val="accent3"/>
            </a:solidFill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03D6ED92-99CF-47E6-8B55-A055C9B12C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65F468C7-8920-4E49-9537-3641741BE32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0FC8834-6E49-4269-B4C0-356AB2F91C6D}"/>
                </a:ext>
              </a:extLst>
            </p:cNvPr>
            <p:cNvGrpSpPr/>
            <p:nvPr/>
          </p:nvGrpSpPr>
          <p:grpSpPr>
            <a:xfrm flipH="1">
              <a:off x="2734697" y="3040400"/>
              <a:ext cx="188449" cy="1600365"/>
              <a:chOff x="10641180" y="362514"/>
              <a:chExt cx="247650" cy="1989158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017D648-F386-4AAA-A538-43D9A3B4710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6FF98483-E59F-416E-A90A-DFFDAC64E84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E811FE-CE82-4DB7-9031-A5387D4CB9F6}"/>
                </a:ext>
              </a:extLst>
            </p:cNvPr>
            <p:cNvGrpSpPr/>
            <p:nvPr/>
          </p:nvGrpSpPr>
          <p:grpSpPr>
            <a:xfrm flipH="1">
              <a:off x="2062905" y="2418437"/>
              <a:ext cx="188449" cy="1600365"/>
              <a:chOff x="10641180" y="362514"/>
              <a:chExt cx="247650" cy="1989158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272B6B6D-72C6-40F9-86DE-5C7C17595C7D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CE7F6138-43ED-440E-94C6-66EDC15EFA5D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8D5F0D-8402-4763-BDC2-854ED7F9FD30}"/>
                </a:ext>
              </a:extLst>
            </p:cNvPr>
            <p:cNvGrpSpPr/>
            <p:nvPr/>
          </p:nvGrpSpPr>
          <p:grpSpPr>
            <a:xfrm flipH="1">
              <a:off x="5003480" y="4188790"/>
              <a:ext cx="188449" cy="834973"/>
              <a:chOff x="10641180" y="500718"/>
              <a:chExt cx="247650" cy="1097280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C842B6C-E71A-4537-A8FE-6AF65D2418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95C0A43-9B5D-44A4-AC15-16890204A88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03415-9907-4162-9B7A-33FC4534C4CE}"/>
                </a:ext>
              </a:extLst>
            </p:cNvPr>
            <p:cNvGrpSpPr/>
            <p:nvPr/>
          </p:nvGrpSpPr>
          <p:grpSpPr>
            <a:xfrm flipH="1">
              <a:off x="4306560" y="4485543"/>
              <a:ext cx="188449" cy="1391622"/>
              <a:chOff x="10630391" y="1182550"/>
              <a:chExt cx="247650" cy="182880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AD71AC7-BECC-4A72-A5A8-47B8F1591AD5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8C3BA120-C6FF-4558-9E46-078569BE731B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9A9A21-AA00-4AEC-A6EE-DC7D2021E6D3}"/>
                </a:ext>
              </a:extLst>
            </p:cNvPr>
            <p:cNvGrpSpPr/>
            <p:nvPr/>
          </p:nvGrpSpPr>
          <p:grpSpPr>
            <a:xfrm flipH="1">
              <a:off x="2062905" y="2542517"/>
              <a:ext cx="188449" cy="1391622"/>
              <a:chOff x="10662618" y="438150"/>
              <a:chExt cx="247650" cy="182880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3A8859A-E43C-4D74-8FD9-D7563A753BFD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100D1652-0CC4-4470-A17F-635F34E77386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468754-F35D-4207-AAF7-9CC285AD02BF}"/>
                </a:ext>
              </a:extLst>
            </p:cNvPr>
            <p:cNvGrpSpPr/>
            <p:nvPr/>
          </p:nvGrpSpPr>
          <p:grpSpPr>
            <a:xfrm flipH="1">
              <a:off x="2510412" y="2782793"/>
              <a:ext cx="188449" cy="834973"/>
              <a:chOff x="10641180" y="500718"/>
              <a:chExt cx="247650" cy="109728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6CFB7C6F-C5BD-4CD9-A6B0-90AEA535989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F51A31A-ED10-4AE4-BFE8-8EBFE86E81A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6A6966-B6ED-47D2-91AB-CA68C77F6D36}"/>
                </a:ext>
              </a:extLst>
            </p:cNvPr>
            <p:cNvGrpSpPr/>
            <p:nvPr/>
          </p:nvGrpSpPr>
          <p:grpSpPr>
            <a:xfrm flipH="1">
              <a:off x="2293870" y="2688181"/>
              <a:ext cx="188449" cy="1391622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97CA908-488A-47DB-9C8A-48B2FC98742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64924296-8C05-4843-AA4F-272CE9DEC2D2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272BA8-847C-44C2-AC14-2279F1CA718A}"/>
                </a:ext>
              </a:extLst>
            </p:cNvPr>
            <p:cNvGrpSpPr/>
            <p:nvPr/>
          </p:nvGrpSpPr>
          <p:grpSpPr>
            <a:xfrm flipH="1">
              <a:off x="4762303" y="4189712"/>
              <a:ext cx="188449" cy="1391622"/>
              <a:chOff x="10653055" y="438150"/>
              <a:chExt cx="247650" cy="1828800"/>
            </a:xfrm>
            <a:solidFill>
              <a:schemeClr val="accent3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C6B7BC5D-1C26-4542-8AD9-F8523F7A426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56C39D2-7191-476B-AFA5-66C6398632C0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E38C98-101C-4203-8189-9BA53D0FBBA4}"/>
                </a:ext>
              </a:extLst>
            </p:cNvPr>
            <p:cNvGrpSpPr/>
            <p:nvPr/>
          </p:nvGrpSpPr>
          <p:grpSpPr>
            <a:xfrm flipH="1">
              <a:off x="4539198" y="4640765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217389C-1C93-4456-8B84-8C2E655769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8D3B9B9F-5FFD-4DD2-A21F-16491D5F48C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DF30DD4-2061-41C6-B0F6-C4B8ADEC1A0B}"/>
                </a:ext>
              </a:extLst>
            </p:cNvPr>
            <p:cNvGrpSpPr/>
            <p:nvPr/>
          </p:nvGrpSpPr>
          <p:grpSpPr>
            <a:xfrm flipH="1">
              <a:off x="5662033" y="4462754"/>
              <a:ext cx="188449" cy="834973"/>
              <a:chOff x="10641180" y="278676"/>
              <a:chExt cx="247650" cy="109728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56A04B1-45EB-4F87-A4B8-319D90AE40E5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20A6CFD-F1C8-43E3-B463-03086A9810D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704568-DBFE-408E-A3C8-30DD9324CD14}"/>
                </a:ext>
              </a:extLst>
            </p:cNvPr>
            <p:cNvGrpSpPr/>
            <p:nvPr/>
          </p:nvGrpSpPr>
          <p:grpSpPr>
            <a:xfrm flipH="1">
              <a:off x="5876845" y="4716560"/>
              <a:ext cx="188449" cy="834973"/>
              <a:chOff x="10641180" y="278676"/>
              <a:chExt cx="247650" cy="109728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CA155CE-8441-4619-932A-CAEAA5E0DBE8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4DD6AB6-8929-4753-9C10-0B92E82CBA22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03070-AE0D-4D2E-AF22-9F2A01B8CC74}"/>
                </a:ext>
              </a:extLst>
            </p:cNvPr>
            <p:cNvGrpSpPr/>
            <p:nvPr/>
          </p:nvGrpSpPr>
          <p:grpSpPr>
            <a:xfrm flipH="1">
              <a:off x="682205" y="2080463"/>
              <a:ext cx="188449" cy="834973"/>
              <a:chOff x="10641180" y="60520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E430C56-F65F-4D87-A653-3D8485609FCC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D8606142-DCEF-4187-A52A-C1B32875A600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CADA09-586A-49AC-A5A6-ED5E08D4769D}"/>
                </a:ext>
              </a:extLst>
            </p:cNvPr>
            <p:cNvGrpSpPr/>
            <p:nvPr/>
          </p:nvGrpSpPr>
          <p:grpSpPr>
            <a:xfrm flipH="1">
              <a:off x="1364313" y="2161243"/>
              <a:ext cx="188449" cy="1471350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6362C8E1-A97F-41A0-929B-BA1426B93A8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91F4C0D-5FBC-46CC-BB1E-00F77BD74693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13B644-B39D-4CD1-8E50-71C08C165ADB}"/>
                </a:ext>
              </a:extLst>
            </p:cNvPr>
            <p:cNvGrpSpPr/>
            <p:nvPr/>
          </p:nvGrpSpPr>
          <p:grpSpPr>
            <a:xfrm flipH="1">
              <a:off x="1601267" y="2438297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0150DC9-60DE-4DCE-8F07-7327763BADF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74BB1EE0-F038-44EE-8E8E-945882D7774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1EDE59-A15D-423C-A91A-62BC65B752BC}"/>
                </a:ext>
              </a:extLst>
            </p:cNvPr>
            <p:cNvGrpSpPr/>
            <p:nvPr/>
          </p:nvGrpSpPr>
          <p:grpSpPr>
            <a:xfrm flipH="1">
              <a:off x="1143361" y="2520446"/>
              <a:ext cx="188449" cy="834973"/>
              <a:chOff x="10641180" y="500718"/>
              <a:chExt cx="247650" cy="109728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4EC2929-2302-431F-9E95-69520C94268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E487DB1-B447-41E1-9DE6-1F23A40DC28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60075DE-DE3B-4371-8DA7-7AA1AA2B5B03}"/>
                </a:ext>
              </a:extLst>
            </p:cNvPr>
            <p:cNvGrpSpPr/>
            <p:nvPr/>
          </p:nvGrpSpPr>
          <p:grpSpPr>
            <a:xfrm flipH="1">
              <a:off x="1818271" y="2137066"/>
              <a:ext cx="188449" cy="1391622"/>
              <a:chOff x="10641180" y="438150"/>
              <a:chExt cx="247650" cy="18288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CB6E31D-EEC4-41C1-A843-B8EA6B1B13D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3F1B577-1974-47DF-A635-C09148ABA981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47444A1-5749-4DBF-9FD4-685D2906FB6F}"/>
                </a:ext>
              </a:extLst>
            </p:cNvPr>
            <p:cNvGrpSpPr/>
            <p:nvPr/>
          </p:nvGrpSpPr>
          <p:grpSpPr>
            <a:xfrm flipH="1">
              <a:off x="5220893" y="4184527"/>
              <a:ext cx="188449" cy="1391622"/>
              <a:chOff x="10641180" y="438150"/>
              <a:chExt cx="247650" cy="18288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6BC88B-C56F-463B-8C2D-D2F0A9D1E1A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ED9B437-63B2-404F-99AF-081F4BD417C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574CFF-618C-4B6B-8BC4-03DCCA297D52}"/>
                </a:ext>
              </a:extLst>
            </p:cNvPr>
            <p:cNvGrpSpPr/>
            <p:nvPr/>
          </p:nvGrpSpPr>
          <p:grpSpPr>
            <a:xfrm flipH="1">
              <a:off x="4089650" y="4397331"/>
              <a:ext cx="188449" cy="834973"/>
              <a:chOff x="10641180" y="500718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EE6A65A-30D8-4662-94E6-5F82BD8789D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85CA9CE-DAAE-4E73-8536-82D5893AA26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64B5DFD-D615-49F7-B620-75E9813A09A2}"/>
                </a:ext>
              </a:extLst>
            </p:cNvPr>
            <p:cNvGrpSpPr/>
            <p:nvPr/>
          </p:nvGrpSpPr>
          <p:grpSpPr>
            <a:xfrm flipH="1">
              <a:off x="3852198" y="3988894"/>
              <a:ext cx="188449" cy="834973"/>
              <a:chOff x="10641180" y="500718"/>
              <a:chExt cx="247650" cy="109728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6477679-DECB-437C-A028-82718B8E652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FAF4CF3-A7E3-4E02-B9BE-1D622589CC6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331A80-004D-427C-A28A-BF63C42F39B0}"/>
                </a:ext>
              </a:extLst>
            </p:cNvPr>
            <p:cNvGrpSpPr/>
            <p:nvPr/>
          </p:nvGrpSpPr>
          <p:grpSpPr>
            <a:xfrm flipH="1">
              <a:off x="3628280" y="3772226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C43DC98-533A-4DEA-A259-640087B7FAB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1A9A3E2-AE79-4EB4-8692-8482F8553AD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460816-ACED-4E82-955A-5069C96FDF7B}"/>
                </a:ext>
              </a:extLst>
            </p:cNvPr>
            <p:cNvGrpSpPr/>
            <p:nvPr/>
          </p:nvGrpSpPr>
          <p:grpSpPr>
            <a:xfrm flipH="1">
              <a:off x="2950780" y="4000941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86441C4-899E-4AEF-8E6F-B5C0CCE4286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41E4000-C073-45CD-BB3C-BFDC03D3677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A000C1-046C-4C50-9593-3FDB38420A41}"/>
                </a:ext>
              </a:extLst>
            </p:cNvPr>
            <p:cNvGrpSpPr/>
            <p:nvPr/>
          </p:nvGrpSpPr>
          <p:grpSpPr>
            <a:xfrm flipH="1">
              <a:off x="3199501" y="4085927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0DA3A45-31D4-437C-9257-670B91486EA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3437D2EA-A5EE-4AF4-A5A2-E88315CE4BE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C1A6D40-6A0D-41BA-9773-3370AC0765BC}"/>
                </a:ext>
              </a:extLst>
            </p:cNvPr>
            <p:cNvGrpSpPr/>
            <p:nvPr/>
          </p:nvGrpSpPr>
          <p:grpSpPr>
            <a:xfrm flipH="1">
              <a:off x="923221" y="2160511"/>
              <a:ext cx="188449" cy="834973"/>
              <a:chOff x="10641180" y="605206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CAD595A-E9FE-4231-8CD8-4709C2905F13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1C79A68-6E99-4A39-9430-E6DCC4083694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2" name="Text Placeholder 1">
            <a:extLst>
              <a:ext uri="{FF2B5EF4-FFF2-40B4-BE49-F238E27FC236}">
                <a16:creationId xmlns:a16="http://schemas.microsoft.com/office/drawing/2014/main" id="{9F4DE0F2-F8F8-49A7-A1B3-0869910C8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435" y="259243"/>
            <a:ext cx="11372291" cy="724247"/>
          </a:xfrm>
        </p:spPr>
        <p:txBody>
          <a:bodyPr/>
          <a:lstStyle/>
          <a:p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불러오기</a:t>
            </a:r>
            <a:endParaRPr lang="en-US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7E9F05-6AC9-46EB-B863-405E658980E2}"/>
              </a:ext>
            </a:extLst>
          </p:cNvPr>
          <p:cNvGrpSpPr/>
          <p:nvPr/>
        </p:nvGrpSpPr>
        <p:grpSpPr>
          <a:xfrm>
            <a:off x="6113420" y="1474353"/>
            <a:ext cx="5772690" cy="3242207"/>
            <a:chOff x="6235690" y="1572610"/>
            <a:chExt cx="5772690" cy="324220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55E1A8A-E2A8-4E02-8436-CB6ED79D1CF9}"/>
                </a:ext>
              </a:extLst>
            </p:cNvPr>
            <p:cNvSpPr txBox="1"/>
            <p:nvPr/>
          </p:nvSpPr>
          <p:spPr>
            <a:xfrm>
              <a:off x="6245775" y="1572610"/>
              <a:ext cx="369802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Time.csv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누적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B5E079-0E9A-442C-AB5B-CC5C0B625CA7}"/>
                </a:ext>
              </a:extLst>
            </p:cNvPr>
            <p:cNvSpPr txBox="1"/>
            <p:nvPr/>
          </p:nvSpPr>
          <p:spPr>
            <a:xfrm>
              <a:off x="6245773" y="2003545"/>
              <a:ext cx="484016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TimeProvince.csv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E6E986-E410-4262-9B29-961328C441C8}"/>
                </a:ext>
              </a:extLst>
            </p:cNvPr>
            <p:cNvSpPr txBox="1"/>
            <p:nvPr/>
          </p:nvSpPr>
          <p:spPr>
            <a:xfrm>
              <a:off x="6244996" y="2394468"/>
              <a:ext cx="484016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TimeAge.csv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연령별 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44100F-8D11-423C-B428-B3CA960AA9C0}"/>
                </a:ext>
              </a:extLst>
            </p:cNvPr>
            <p:cNvSpPr txBox="1"/>
            <p:nvPr/>
          </p:nvSpPr>
          <p:spPr>
            <a:xfrm>
              <a:off x="6244996" y="2832910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SeoulFloating.csv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서울 유동인구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6F6F0A-6BA5-41FC-88EB-6D3FF091F9A0}"/>
                </a:ext>
              </a:extLst>
            </p:cNvPr>
            <p:cNvSpPr txBox="1"/>
            <p:nvPr/>
          </p:nvSpPr>
          <p:spPr>
            <a:xfrm>
              <a:off x="6244996" y="3243772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Policy.csv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관련 정책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A02E98-BDD8-49E3-9629-4ABB8DEFA418}"/>
                </a:ext>
              </a:extLst>
            </p:cNvPr>
            <p:cNvSpPr txBox="1"/>
            <p:nvPr/>
          </p:nvSpPr>
          <p:spPr>
            <a:xfrm>
              <a:off x="6244996" y="3677399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PatientInfo.csv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정보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2B78E80-C0A2-4393-BA8F-A8C544952E28}"/>
                </a:ext>
              </a:extLst>
            </p:cNvPr>
            <p:cNvSpPr txBox="1"/>
            <p:nvPr/>
          </p:nvSpPr>
          <p:spPr>
            <a:xfrm>
              <a:off x="6244996" y="4086151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Region.csv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지역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&amp;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지리 정보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A71B394-F6D8-409A-850E-A9D1AA2D6BDD}"/>
                </a:ext>
              </a:extLst>
            </p:cNvPr>
            <p:cNvSpPr txBox="1"/>
            <p:nvPr/>
          </p:nvSpPr>
          <p:spPr>
            <a:xfrm>
              <a:off x="6235690" y="4500885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PatientRoute.csv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이동경로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9A1DE8EC-8C05-4DCE-B2EF-206A5549F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ransition spd="med" advTm="377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비디오 5">
            <a:hlinkClick r:id="" action="ppaction://media"/>
            <a:extLst>
              <a:ext uri="{FF2B5EF4-FFF2-40B4-BE49-F238E27FC236}">
                <a16:creationId xmlns:a16="http://schemas.microsoft.com/office/drawing/2014/main" id="{222CBEFF-45C3-4253-B790-ADDF1B83A3F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ransition spd="med" advTm="381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B968A0-C0D8-49A3-9ECA-EF62BBF78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2" y="368289"/>
            <a:ext cx="10645535" cy="6121422"/>
          </a:xfrm>
          <a:prstGeom prst="rect">
            <a:avLst/>
          </a:prstGeom>
        </p:spPr>
      </p:pic>
      <p:pic>
        <p:nvPicPr>
          <p:cNvPr id="7" name="비디오 6">
            <a:hlinkClick r:id="" action="ppaction://media"/>
            <a:extLst>
              <a:ext uri="{FF2B5EF4-FFF2-40B4-BE49-F238E27FC236}">
                <a16:creationId xmlns:a16="http://schemas.microsoft.com/office/drawing/2014/main" id="{0E29B8CB-5178-4C9B-9D69-ACC162AAE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33321"/>
      </p:ext>
    </p:extLst>
  </p:cSld>
  <p:clrMapOvr>
    <a:masterClrMapping/>
  </p:clrMapOvr>
  <p:transition advTm="718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8EA300A4-CE60-4B50-B873-3D36168B6DD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75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681"/>
    </mc:Choice>
    <mc:Fallback>
      <p:transition spd="slow" advTm="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1FFD971-42F6-49CC-939F-4772A3694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436752"/>
              </p:ext>
            </p:extLst>
          </p:nvPr>
        </p:nvGraphicFramePr>
        <p:xfrm>
          <a:off x="974558" y="1171074"/>
          <a:ext cx="10242884" cy="528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99EC53-BBAA-41F6-BC1C-6B229C857ECE}"/>
              </a:ext>
            </a:extLst>
          </p:cNvPr>
          <p:cNvSpPr txBox="1"/>
          <p:nvPr/>
        </p:nvSpPr>
        <p:spPr>
          <a:xfrm>
            <a:off x="5089955" y="401053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증상별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확진 현황</a:t>
            </a:r>
          </a:p>
        </p:txBody>
      </p:sp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A9EA58D4-8D55-4597-9B17-A53D9A941E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73505"/>
      </p:ext>
    </p:extLst>
  </p:cSld>
  <p:clrMapOvr>
    <a:masterClrMapping/>
  </p:clrMapOvr>
  <p:transition advTm="1420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572</Words>
  <Application>Microsoft Office PowerPoint</Application>
  <PresentationFormat>와이드스크린</PresentationFormat>
  <Paragraphs>121</Paragraphs>
  <Slides>27</Slides>
  <Notes>5</Notes>
  <HiddenSlides>0</HiddenSlides>
  <MMClips>27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나눔고딕 ExtraBold</vt:lpstr>
      <vt:lpstr>Calibri</vt:lpstr>
      <vt:lpstr>Arial</vt:lpstr>
      <vt:lpstr>나눔고딕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likelion</cp:lastModifiedBy>
  <cp:revision>145</cp:revision>
  <dcterms:created xsi:type="dcterms:W3CDTF">2020-01-20T05:08:25Z</dcterms:created>
  <dcterms:modified xsi:type="dcterms:W3CDTF">2020-09-03T16:05:49Z</dcterms:modified>
</cp:coreProperties>
</file>